
<file path=[Content_Types].xml><?xml version="1.0" encoding="utf-8"?>
<Types xmlns="http://schemas.openxmlformats.org/package/2006/content-types">
  <Default Extension="png" ContentType="image/png"/>
  <Default Extension="m4a"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57" r:id="rId3"/>
    <p:sldId id="258" r:id="rId4"/>
    <p:sldId id="259" r:id="rId5"/>
    <p:sldId id="263" r:id="rId6"/>
    <p:sldId id="265" r:id="rId7"/>
    <p:sldId id="260" r:id="rId8"/>
    <p:sldId id="266" r:id="rId9"/>
    <p:sldId id="267" r:id="rId10"/>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660"/>
  </p:normalViewPr>
  <p:slideViewPr>
    <p:cSldViewPr snapToGrid="0">
      <p:cViewPr>
        <p:scale>
          <a:sx n="60" d="100"/>
          <a:sy n="60" d="100"/>
        </p:scale>
        <p:origin x="-84" y="-7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316300-79F2-4858-BB0E-07AE3DFB6102}"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kumimoji="1" lang="ja-JP" altLang="en-US"/>
        </a:p>
      </dgm:t>
    </dgm:pt>
    <dgm:pt modelId="{CE62575F-FE23-4D8E-A04E-E9FADAFC6A89}">
      <dgm:prSet phldrT="[テキスト]" phldr="1"/>
      <dgm:spPr/>
      <dgm:t>
        <a:bodyPr/>
        <a:lstStyle/>
        <a:p>
          <a:endParaRPr kumimoji="1" lang="ja-JP" altLang="en-US"/>
        </a:p>
      </dgm:t>
    </dgm:pt>
    <dgm:pt modelId="{969D0D27-3EB9-4D8C-BFA4-2FD3FBEBE2C7}" type="parTrans" cxnId="{145C4A6B-4691-4A2E-8642-0EF1A3718E2E}">
      <dgm:prSet/>
      <dgm:spPr/>
      <dgm:t>
        <a:bodyPr/>
        <a:lstStyle/>
        <a:p>
          <a:endParaRPr kumimoji="1" lang="ja-JP" altLang="en-US"/>
        </a:p>
      </dgm:t>
    </dgm:pt>
    <dgm:pt modelId="{709C4016-5F3D-4A52-AB42-1CA9ED4E4F20}" type="sibTrans" cxnId="{145C4A6B-4691-4A2E-8642-0EF1A3718E2E}">
      <dgm:prSet/>
      <dgm:spPr>
        <a:solidFill>
          <a:schemeClr val="tx1"/>
        </a:solidFill>
      </dgm:spPr>
      <dgm:t>
        <a:bodyPr/>
        <a:lstStyle/>
        <a:p>
          <a:endParaRPr kumimoji="1" lang="ja-JP" altLang="en-US"/>
        </a:p>
      </dgm:t>
    </dgm:pt>
    <dgm:pt modelId="{159D0F0E-9934-4929-9F43-C511E57364DF}">
      <dgm:prSet phldrT="[テキスト]" phldr="1"/>
      <dgm:spPr/>
      <dgm:t>
        <a:bodyPr/>
        <a:lstStyle/>
        <a:p>
          <a:endParaRPr kumimoji="1" lang="ja-JP" altLang="en-US"/>
        </a:p>
      </dgm:t>
    </dgm:pt>
    <dgm:pt modelId="{6163324C-8D77-49C1-9759-18713F94A914}" type="parTrans" cxnId="{E8BA1BDE-CE2D-432F-BD80-E8CC102E68CC}">
      <dgm:prSet/>
      <dgm:spPr/>
      <dgm:t>
        <a:bodyPr/>
        <a:lstStyle/>
        <a:p>
          <a:endParaRPr kumimoji="1" lang="ja-JP" altLang="en-US"/>
        </a:p>
      </dgm:t>
    </dgm:pt>
    <dgm:pt modelId="{1AC73C60-BA51-4DE1-B33A-45A90D037721}" type="sibTrans" cxnId="{E8BA1BDE-CE2D-432F-BD80-E8CC102E68CC}">
      <dgm:prSet/>
      <dgm:spPr>
        <a:solidFill>
          <a:schemeClr val="tx1"/>
        </a:solidFill>
      </dgm:spPr>
      <dgm:t>
        <a:bodyPr/>
        <a:lstStyle/>
        <a:p>
          <a:endParaRPr kumimoji="1" lang="ja-JP" altLang="en-US"/>
        </a:p>
      </dgm:t>
    </dgm:pt>
    <dgm:pt modelId="{F4E51BD4-5AB6-4F82-940A-C43119E052B5}">
      <dgm:prSet phldrT="[テキスト]" phldr="1"/>
      <dgm:spPr/>
      <dgm:t>
        <a:bodyPr/>
        <a:lstStyle/>
        <a:p>
          <a:endParaRPr kumimoji="1" lang="ja-JP" altLang="en-US"/>
        </a:p>
      </dgm:t>
    </dgm:pt>
    <dgm:pt modelId="{CF54D615-62FD-45DF-B1EF-3D94B93CDFBE}" type="parTrans" cxnId="{4C48229D-0BFC-41E8-B496-E48380EA42CD}">
      <dgm:prSet/>
      <dgm:spPr/>
      <dgm:t>
        <a:bodyPr/>
        <a:lstStyle/>
        <a:p>
          <a:endParaRPr kumimoji="1" lang="ja-JP" altLang="en-US"/>
        </a:p>
      </dgm:t>
    </dgm:pt>
    <dgm:pt modelId="{B39A1F02-C838-4B43-A766-1F3C88C17C00}" type="sibTrans" cxnId="{4C48229D-0BFC-41E8-B496-E48380EA42CD}">
      <dgm:prSet/>
      <dgm:spPr>
        <a:solidFill>
          <a:schemeClr val="tx1"/>
        </a:solidFill>
      </dgm:spPr>
      <dgm:t>
        <a:bodyPr/>
        <a:lstStyle/>
        <a:p>
          <a:endParaRPr kumimoji="1" lang="ja-JP" altLang="en-US"/>
        </a:p>
      </dgm:t>
    </dgm:pt>
    <dgm:pt modelId="{139B998F-1545-4D49-913F-36D0EE262589}">
      <dgm:prSet phldrT="[テキスト]" phldr="1"/>
      <dgm:spPr/>
      <dgm:t>
        <a:bodyPr/>
        <a:lstStyle/>
        <a:p>
          <a:endParaRPr kumimoji="1" lang="ja-JP" altLang="en-US"/>
        </a:p>
      </dgm:t>
    </dgm:pt>
    <dgm:pt modelId="{7DA5343C-0E1C-4A9C-882F-298D5C739E77}" type="parTrans" cxnId="{48FBDF33-7E09-4C20-95A0-AA4806188228}">
      <dgm:prSet/>
      <dgm:spPr/>
      <dgm:t>
        <a:bodyPr/>
        <a:lstStyle/>
        <a:p>
          <a:endParaRPr kumimoji="1" lang="ja-JP" altLang="en-US"/>
        </a:p>
      </dgm:t>
    </dgm:pt>
    <dgm:pt modelId="{8CEE4803-C2C7-4F38-AE78-67F05A33F5B9}" type="sibTrans" cxnId="{48FBDF33-7E09-4C20-95A0-AA4806188228}">
      <dgm:prSet/>
      <dgm:spPr>
        <a:solidFill>
          <a:schemeClr val="tx1"/>
        </a:solidFill>
      </dgm:spPr>
      <dgm:t>
        <a:bodyPr/>
        <a:lstStyle/>
        <a:p>
          <a:endParaRPr kumimoji="1" lang="ja-JP" altLang="en-US"/>
        </a:p>
      </dgm:t>
    </dgm:pt>
    <dgm:pt modelId="{5FF44F26-4803-42D1-B29E-D66D1DDAF746}">
      <dgm:prSet phldrT="[テキスト]" phldr="1"/>
      <dgm:spPr/>
      <dgm:t>
        <a:bodyPr/>
        <a:lstStyle/>
        <a:p>
          <a:endParaRPr kumimoji="1" lang="ja-JP" altLang="en-US"/>
        </a:p>
      </dgm:t>
    </dgm:pt>
    <dgm:pt modelId="{68E556BA-D515-46CC-AABA-174B1CAB38F6}" type="parTrans" cxnId="{D398DF82-9DA5-4084-9668-A77A7A88CE75}">
      <dgm:prSet/>
      <dgm:spPr/>
      <dgm:t>
        <a:bodyPr/>
        <a:lstStyle/>
        <a:p>
          <a:endParaRPr kumimoji="1" lang="ja-JP" altLang="en-US"/>
        </a:p>
      </dgm:t>
    </dgm:pt>
    <dgm:pt modelId="{2AB62561-A042-4FCE-AB02-5E901A9218B1}" type="sibTrans" cxnId="{D398DF82-9DA5-4084-9668-A77A7A88CE75}">
      <dgm:prSet/>
      <dgm:spPr>
        <a:solidFill>
          <a:schemeClr val="tx1"/>
        </a:solidFill>
      </dgm:spPr>
      <dgm:t>
        <a:bodyPr/>
        <a:lstStyle/>
        <a:p>
          <a:endParaRPr kumimoji="1" lang="ja-JP" altLang="en-US"/>
        </a:p>
      </dgm:t>
    </dgm:pt>
    <dgm:pt modelId="{49B57840-6F82-4B40-A1DA-EBC513CB5F07}" type="pres">
      <dgm:prSet presAssocID="{F2316300-79F2-4858-BB0E-07AE3DFB6102}" presName="cycle" presStyleCnt="0">
        <dgm:presLayoutVars>
          <dgm:dir/>
          <dgm:resizeHandles val="exact"/>
        </dgm:presLayoutVars>
      </dgm:prSet>
      <dgm:spPr/>
      <dgm:t>
        <a:bodyPr/>
        <a:lstStyle/>
        <a:p>
          <a:endParaRPr kumimoji="1" lang="ja-JP" altLang="en-US"/>
        </a:p>
      </dgm:t>
    </dgm:pt>
    <dgm:pt modelId="{60835A1A-86CC-46CE-924A-0BBAD5EB926C}" type="pres">
      <dgm:prSet presAssocID="{CE62575F-FE23-4D8E-A04E-E9FADAFC6A89}" presName="dummy" presStyleCnt="0"/>
      <dgm:spPr/>
    </dgm:pt>
    <dgm:pt modelId="{37B74E7C-7874-471D-85A7-063D1790C744}" type="pres">
      <dgm:prSet presAssocID="{CE62575F-FE23-4D8E-A04E-E9FADAFC6A89}" presName="node" presStyleLbl="revTx" presStyleIdx="0" presStyleCnt="5">
        <dgm:presLayoutVars>
          <dgm:bulletEnabled val="1"/>
        </dgm:presLayoutVars>
      </dgm:prSet>
      <dgm:spPr/>
      <dgm:t>
        <a:bodyPr/>
        <a:lstStyle/>
        <a:p>
          <a:endParaRPr kumimoji="1" lang="ja-JP" altLang="en-US"/>
        </a:p>
      </dgm:t>
    </dgm:pt>
    <dgm:pt modelId="{E27FBF99-86E6-4518-BFCF-BBC1FAB5FD31}" type="pres">
      <dgm:prSet presAssocID="{709C4016-5F3D-4A52-AB42-1CA9ED4E4F20}" presName="sibTrans" presStyleLbl="node1" presStyleIdx="0" presStyleCnt="5"/>
      <dgm:spPr/>
      <dgm:t>
        <a:bodyPr/>
        <a:lstStyle/>
        <a:p>
          <a:endParaRPr kumimoji="1" lang="ja-JP" altLang="en-US"/>
        </a:p>
      </dgm:t>
    </dgm:pt>
    <dgm:pt modelId="{619D3F59-5F2D-470B-B1A9-918D86F0723E}" type="pres">
      <dgm:prSet presAssocID="{159D0F0E-9934-4929-9F43-C511E57364DF}" presName="dummy" presStyleCnt="0"/>
      <dgm:spPr/>
    </dgm:pt>
    <dgm:pt modelId="{6C1566F3-5595-4BF1-B9E0-3606D4642207}" type="pres">
      <dgm:prSet presAssocID="{159D0F0E-9934-4929-9F43-C511E57364DF}" presName="node" presStyleLbl="revTx" presStyleIdx="1" presStyleCnt="5">
        <dgm:presLayoutVars>
          <dgm:bulletEnabled val="1"/>
        </dgm:presLayoutVars>
      </dgm:prSet>
      <dgm:spPr/>
      <dgm:t>
        <a:bodyPr/>
        <a:lstStyle/>
        <a:p>
          <a:endParaRPr kumimoji="1" lang="ja-JP" altLang="en-US"/>
        </a:p>
      </dgm:t>
    </dgm:pt>
    <dgm:pt modelId="{46264960-89A5-4F32-B23A-5C2ADB1255DD}" type="pres">
      <dgm:prSet presAssocID="{1AC73C60-BA51-4DE1-B33A-45A90D037721}" presName="sibTrans" presStyleLbl="node1" presStyleIdx="1" presStyleCnt="5"/>
      <dgm:spPr/>
      <dgm:t>
        <a:bodyPr/>
        <a:lstStyle/>
        <a:p>
          <a:endParaRPr kumimoji="1" lang="ja-JP" altLang="en-US"/>
        </a:p>
      </dgm:t>
    </dgm:pt>
    <dgm:pt modelId="{FC3318FA-FA6A-46F8-99E5-0E0B82474B7A}" type="pres">
      <dgm:prSet presAssocID="{F4E51BD4-5AB6-4F82-940A-C43119E052B5}" presName="dummy" presStyleCnt="0"/>
      <dgm:spPr/>
    </dgm:pt>
    <dgm:pt modelId="{616E6474-F87A-4CC3-AAD1-04976EC203EA}" type="pres">
      <dgm:prSet presAssocID="{F4E51BD4-5AB6-4F82-940A-C43119E052B5}" presName="node" presStyleLbl="revTx" presStyleIdx="2" presStyleCnt="5">
        <dgm:presLayoutVars>
          <dgm:bulletEnabled val="1"/>
        </dgm:presLayoutVars>
      </dgm:prSet>
      <dgm:spPr/>
      <dgm:t>
        <a:bodyPr/>
        <a:lstStyle/>
        <a:p>
          <a:endParaRPr kumimoji="1" lang="ja-JP" altLang="en-US"/>
        </a:p>
      </dgm:t>
    </dgm:pt>
    <dgm:pt modelId="{FABED526-6740-44B0-BBAA-24819E04CD2D}" type="pres">
      <dgm:prSet presAssocID="{B39A1F02-C838-4B43-A766-1F3C88C17C00}" presName="sibTrans" presStyleLbl="node1" presStyleIdx="2" presStyleCnt="5"/>
      <dgm:spPr/>
      <dgm:t>
        <a:bodyPr/>
        <a:lstStyle/>
        <a:p>
          <a:endParaRPr kumimoji="1" lang="ja-JP" altLang="en-US"/>
        </a:p>
      </dgm:t>
    </dgm:pt>
    <dgm:pt modelId="{F3E5DDF0-EBF7-436C-AA2A-941A3D207A05}" type="pres">
      <dgm:prSet presAssocID="{139B998F-1545-4D49-913F-36D0EE262589}" presName="dummy" presStyleCnt="0"/>
      <dgm:spPr/>
    </dgm:pt>
    <dgm:pt modelId="{226BD782-2BEB-437C-97BD-2D5F4139C630}" type="pres">
      <dgm:prSet presAssocID="{139B998F-1545-4D49-913F-36D0EE262589}" presName="node" presStyleLbl="revTx" presStyleIdx="3" presStyleCnt="5">
        <dgm:presLayoutVars>
          <dgm:bulletEnabled val="1"/>
        </dgm:presLayoutVars>
      </dgm:prSet>
      <dgm:spPr/>
      <dgm:t>
        <a:bodyPr/>
        <a:lstStyle/>
        <a:p>
          <a:endParaRPr kumimoji="1" lang="ja-JP" altLang="en-US"/>
        </a:p>
      </dgm:t>
    </dgm:pt>
    <dgm:pt modelId="{3CCDD9DA-2217-4FFB-ACF4-07799DE4D209}" type="pres">
      <dgm:prSet presAssocID="{8CEE4803-C2C7-4F38-AE78-67F05A33F5B9}" presName="sibTrans" presStyleLbl="node1" presStyleIdx="3" presStyleCnt="5"/>
      <dgm:spPr/>
      <dgm:t>
        <a:bodyPr/>
        <a:lstStyle/>
        <a:p>
          <a:endParaRPr kumimoji="1" lang="ja-JP" altLang="en-US"/>
        </a:p>
      </dgm:t>
    </dgm:pt>
    <dgm:pt modelId="{F7839011-FB32-4528-9D6E-2E424F898B1E}" type="pres">
      <dgm:prSet presAssocID="{5FF44F26-4803-42D1-B29E-D66D1DDAF746}" presName="dummy" presStyleCnt="0"/>
      <dgm:spPr/>
    </dgm:pt>
    <dgm:pt modelId="{CBB88DB9-C1CB-41C1-8EDF-ECB059B4C379}" type="pres">
      <dgm:prSet presAssocID="{5FF44F26-4803-42D1-B29E-D66D1DDAF746}" presName="node" presStyleLbl="revTx" presStyleIdx="4" presStyleCnt="5">
        <dgm:presLayoutVars>
          <dgm:bulletEnabled val="1"/>
        </dgm:presLayoutVars>
      </dgm:prSet>
      <dgm:spPr/>
      <dgm:t>
        <a:bodyPr/>
        <a:lstStyle/>
        <a:p>
          <a:endParaRPr kumimoji="1" lang="ja-JP" altLang="en-US"/>
        </a:p>
      </dgm:t>
    </dgm:pt>
    <dgm:pt modelId="{F6F5B0BC-E0E1-431D-AAFC-A9FBAC5AFF3D}" type="pres">
      <dgm:prSet presAssocID="{2AB62561-A042-4FCE-AB02-5E901A9218B1}" presName="sibTrans" presStyleLbl="node1" presStyleIdx="4" presStyleCnt="5"/>
      <dgm:spPr/>
      <dgm:t>
        <a:bodyPr/>
        <a:lstStyle/>
        <a:p>
          <a:endParaRPr kumimoji="1" lang="ja-JP" altLang="en-US"/>
        </a:p>
      </dgm:t>
    </dgm:pt>
  </dgm:ptLst>
  <dgm:cxnLst>
    <dgm:cxn modelId="{2FF84D20-E673-49A8-AB28-5893BAC245F9}" type="presOf" srcId="{F2316300-79F2-4858-BB0E-07AE3DFB6102}" destId="{49B57840-6F82-4B40-A1DA-EBC513CB5F07}" srcOrd="0" destOrd="0" presId="urn:microsoft.com/office/officeart/2005/8/layout/cycle1"/>
    <dgm:cxn modelId="{0147FEEC-F644-4DC4-908D-56A7C3807D15}" type="presOf" srcId="{B39A1F02-C838-4B43-A766-1F3C88C17C00}" destId="{FABED526-6740-44B0-BBAA-24819E04CD2D}" srcOrd="0" destOrd="0" presId="urn:microsoft.com/office/officeart/2005/8/layout/cycle1"/>
    <dgm:cxn modelId="{16695F14-9871-4071-B7AC-B46D87C6ABAF}" type="presOf" srcId="{709C4016-5F3D-4A52-AB42-1CA9ED4E4F20}" destId="{E27FBF99-86E6-4518-BFCF-BBC1FAB5FD31}" srcOrd="0" destOrd="0" presId="urn:microsoft.com/office/officeart/2005/8/layout/cycle1"/>
    <dgm:cxn modelId="{ACABCC17-6F60-4698-AB86-C6904E8968A8}" type="presOf" srcId="{8CEE4803-C2C7-4F38-AE78-67F05A33F5B9}" destId="{3CCDD9DA-2217-4FFB-ACF4-07799DE4D209}" srcOrd="0" destOrd="0" presId="urn:microsoft.com/office/officeart/2005/8/layout/cycle1"/>
    <dgm:cxn modelId="{48FBDF33-7E09-4C20-95A0-AA4806188228}" srcId="{F2316300-79F2-4858-BB0E-07AE3DFB6102}" destId="{139B998F-1545-4D49-913F-36D0EE262589}" srcOrd="3" destOrd="0" parTransId="{7DA5343C-0E1C-4A9C-882F-298D5C739E77}" sibTransId="{8CEE4803-C2C7-4F38-AE78-67F05A33F5B9}"/>
    <dgm:cxn modelId="{5215C80A-410E-4255-BC3A-3971258563CE}" type="presOf" srcId="{2AB62561-A042-4FCE-AB02-5E901A9218B1}" destId="{F6F5B0BC-E0E1-431D-AAFC-A9FBAC5AFF3D}" srcOrd="0" destOrd="0" presId="urn:microsoft.com/office/officeart/2005/8/layout/cycle1"/>
    <dgm:cxn modelId="{2AC38AF1-1ABA-4C51-A3C2-4CC80AC29F68}" type="presOf" srcId="{159D0F0E-9934-4929-9F43-C511E57364DF}" destId="{6C1566F3-5595-4BF1-B9E0-3606D4642207}" srcOrd="0" destOrd="0" presId="urn:microsoft.com/office/officeart/2005/8/layout/cycle1"/>
    <dgm:cxn modelId="{D398DF82-9DA5-4084-9668-A77A7A88CE75}" srcId="{F2316300-79F2-4858-BB0E-07AE3DFB6102}" destId="{5FF44F26-4803-42D1-B29E-D66D1DDAF746}" srcOrd="4" destOrd="0" parTransId="{68E556BA-D515-46CC-AABA-174B1CAB38F6}" sibTransId="{2AB62561-A042-4FCE-AB02-5E901A9218B1}"/>
    <dgm:cxn modelId="{A31AF482-AE5D-489D-8E3E-965AEC94F4C4}" type="presOf" srcId="{CE62575F-FE23-4D8E-A04E-E9FADAFC6A89}" destId="{37B74E7C-7874-471D-85A7-063D1790C744}" srcOrd="0" destOrd="0" presId="urn:microsoft.com/office/officeart/2005/8/layout/cycle1"/>
    <dgm:cxn modelId="{46E83E88-DB2D-4041-978A-C36D18EB0D6F}" type="presOf" srcId="{5FF44F26-4803-42D1-B29E-D66D1DDAF746}" destId="{CBB88DB9-C1CB-41C1-8EDF-ECB059B4C379}" srcOrd="0" destOrd="0" presId="urn:microsoft.com/office/officeart/2005/8/layout/cycle1"/>
    <dgm:cxn modelId="{E8BA1BDE-CE2D-432F-BD80-E8CC102E68CC}" srcId="{F2316300-79F2-4858-BB0E-07AE3DFB6102}" destId="{159D0F0E-9934-4929-9F43-C511E57364DF}" srcOrd="1" destOrd="0" parTransId="{6163324C-8D77-49C1-9759-18713F94A914}" sibTransId="{1AC73C60-BA51-4DE1-B33A-45A90D037721}"/>
    <dgm:cxn modelId="{4C48229D-0BFC-41E8-B496-E48380EA42CD}" srcId="{F2316300-79F2-4858-BB0E-07AE3DFB6102}" destId="{F4E51BD4-5AB6-4F82-940A-C43119E052B5}" srcOrd="2" destOrd="0" parTransId="{CF54D615-62FD-45DF-B1EF-3D94B93CDFBE}" sibTransId="{B39A1F02-C838-4B43-A766-1F3C88C17C00}"/>
    <dgm:cxn modelId="{882656A2-EC95-49B9-87F3-9EEAE3CDBCDE}" type="presOf" srcId="{1AC73C60-BA51-4DE1-B33A-45A90D037721}" destId="{46264960-89A5-4F32-B23A-5C2ADB1255DD}" srcOrd="0" destOrd="0" presId="urn:microsoft.com/office/officeart/2005/8/layout/cycle1"/>
    <dgm:cxn modelId="{FBB8169A-60E3-4958-8146-298071B9F823}" type="presOf" srcId="{139B998F-1545-4D49-913F-36D0EE262589}" destId="{226BD782-2BEB-437C-97BD-2D5F4139C630}" srcOrd="0" destOrd="0" presId="urn:microsoft.com/office/officeart/2005/8/layout/cycle1"/>
    <dgm:cxn modelId="{145C4A6B-4691-4A2E-8642-0EF1A3718E2E}" srcId="{F2316300-79F2-4858-BB0E-07AE3DFB6102}" destId="{CE62575F-FE23-4D8E-A04E-E9FADAFC6A89}" srcOrd="0" destOrd="0" parTransId="{969D0D27-3EB9-4D8C-BFA4-2FD3FBEBE2C7}" sibTransId="{709C4016-5F3D-4A52-AB42-1CA9ED4E4F20}"/>
    <dgm:cxn modelId="{627976D6-E147-4BD8-9F55-61BBB504E96D}" type="presOf" srcId="{F4E51BD4-5AB6-4F82-940A-C43119E052B5}" destId="{616E6474-F87A-4CC3-AAD1-04976EC203EA}" srcOrd="0" destOrd="0" presId="urn:microsoft.com/office/officeart/2005/8/layout/cycle1"/>
    <dgm:cxn modelId="{AC68E7B6-826B-461B-91B3-834BA189BA2E}" type="presParOf" srcId="{49B57840-6F82-4B40-A1DA-EBC513CB5F07}" destId="{60835A1A-86CC-46CE-924A-0BBAD5EB926C}" srcOrd="0" destOrd="0" presId="urn:microsoft.com/office/officeart/2005/8/layout/cycle1"/>
    <dgm:cxn modelId="{69FEEE13-C55D-458A-9C2C-A6332C1ACEFF}" type="presParOf" srcId="{49B57840-6F82-4B40-A1DA-EBC513CB5F07}" destId="{37B74E7C-7874-471D-85A7-063D1790C744}" srcOrd="1" destOrd="0" presId="urn:microsoft.com/office/officeart/2005/8/layout/cycle1"/>
    <dgm:cxn modelId="{F01932E0-4A37-472B-AF31-A2942F7E62C4}" type="presParOf" srcId="{49B57840-6F82-4B40-A1DA-EBC513CB5F07}" destId="{E27FBF99-86E6-4518-BFCF-BBC1FAB5FD31}" srcOrd="2" destOrd="0" presId="urn:microsoft.com/office/officeart/2005/8/layout/cycle1"/>
    <dgm:cxn modelId="{65CEA8F9-9FD2-4AD1-8C46-FA7793E41E61}" type="presParOf" srcId="{49B57840-6F82-4B40-A1DA-EBC513CB5F07}" destId="{619D3F59-5F2D-470B-B1A9-918D86F0723E}" srcOrd="3" destOrd="0" presId="urn:microsoft.com/office/officeart/2005/8/layout/cycle1"/>
    <dgm:cxn modelId="{867BD363-EF10-436D-934C-9C77E5B5148D}" type="presParOf" srcId="{49B57840-6F82-4B40-A1DA-EBC513CB5F07}" destId="{6C1566F3-5595-4BF1-B9E0-3606D4642207}" srcOrd="4" destOrd="0" presId="urn:microsoft.com/office/officeart/2005/8/layout/cycle1"/>
    <dgm:cxn modelId="{B65905BC-C564-45C3-BCED-869922FF8AB5}" type="presParOf" srcId="{49B57840-6F82-4B40-A1DA-EBC513CB5F07}" destId="{46264960-89A5-4F32-B23A-5C2ADB1255DD}" srcOrd="5" destOrd="0" presId="urn:microsoft.com/office/officeart/2005/8/layout/cycle1"/>
    <dgm:cxn modelId="{6AA818A3-89B6-4781-9B9D-D130329C347F}" type="presParOf" srcId="{49B57840-6F82-4B40-A1DA-EBC513CB5F07}" destId="{FC3318FA-FA6A-46F8-99E5-0E0B82474B7A}" srcOrd="6" destOrd="0" presId="urn:microsoft.com/office/officeart/2005/8/layout/cycle1"/>
    <dgm:cxn modelId="{F0268442-2F08-4F4C-9A36-80D5C5253897}" type="presParOf" srcId="{49B57840-6F82-4B40-A1DA-EBC513CB5F07}" destId="{616E6474-F87A-4CC3-AAD1-04976EC203EA}" srcOrd="7" destOrd="0" presId="urn:microsoft.com/office/officeart/2005/8/layout/cycle1"/>
    <dgm:cxn modelId="{3EA5A11D-F739-435B-A2F5-2D653E031ECD}" type="presParOf" srcId="{49B57840-6F82-4B40-A1DA-EBC513CB5F07}" destId="{FABED526-6740-44B0-BBAA-24819E04CD2D}" srcOrd="8" destOrd="0" presId="urn:microsoft.com/office/officeart/2005/8/layout/cycle1"/>
    <dgm:cxn modelId="{8DD2E2CD-916A-4102-8ED5-89B831248B55}" type="presParOf" srcId="{49B57840-6F82-4B40-A1DA-EBC513CB5F07}" destId="{F3E5DDF0-EBF7-436C-AA2A-941A3D207A05}" srcOrd="9" destOrd="0" presId="urn:microsoft.com/office/officeart/2005/8/layout/cycle1"/>
    <dgm:cxn modelId="{C8EEF38D-3A35-4561-BF3F-14231BD381EB}" type="presParOf" srcId="{49B57840-6F82-4B40-A1DA-EBC513CB5F07}" destId="{226BD782-2BEB-437C-97BD-2D5F4139C630}" srcOrd="10" destOrd="0" presId="urn:microsoft.com/office/officeart/2005/8/layout/cycle1"/>
    <dgm:cxn modelId="{F961E060-08D5-4A91-90EB-9106FDEAAFBB}" type="presParOf" srcId="{49B57840-6F82-4B40-A1DA-EBC513CB5F07}" destId="{3CCDD9DA-2217-4FFB-ACF4-07799DE4D209}" srcOrd="11" destOrd="0" presId="urn:microsoft.com/office/officeart/2005/8/layout/cycle1"/>
    <dgm:cxn modelId="{C1C407A5-0018-4D46-B91B-D9B9BD16737E}" type="presParOf" srcId="{49B57840-6F82-4B40-A1DA-EBC513CB5F07}" destId="{F7839011-FB32-4528-9D6E-2E424F898B1E}" srcOrd="12" destOrd="0" presId="urn:microsoft.com/office/officeart/2005/8/layout/cycle1"/>
    <dgm:cxn modelId="{0B76795E-1E1A-4729-BF14-7DC90403871A}" type="presParOf" srcId="{49B57840-6F82-4B40-A1DA-EBC513CB5F07}" destId="{CBB88DB9-C1CB-41C1-8EDF-ECB059B4C379}" srcOrd="13" destOrd="0" presId="urn:microsoft.com/office/officeart/2005/8/layout/cycle1"/>
    <dgm:cxn modelId="{B7DD3D40-FA0E-4EBB-B5CF-2E99E07DEC14}" type="presParOf" srcId="{49B57840-6F82-4B40-A1DA-EBC513CB5F07}" destId="{F6F5B0BC-E0E1-431D-AAFC-A9FBAC5AFF3D}" srcOrd="14" destOrd="0" presId="urn:microsoft.com/office/officeart/2005/8/layout/cycle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74E7C-7874-471D-85A7-063D1790C744}">
      <dsp:nvSpPr>
        <dsp:cNvPr id="0" name=""/>
        <dsp:cNvSpPr/>
      </dsp:nvSpPr>
      <dsp:spPr>
        <a:xfrm>
          <a:off x="2750875" y="19045"/>
          <a:ext cx="686195" cy="686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kumimoji="1" lang="ja-JP" altLang="en-US" sz="1000" kern="1200"/>
        </a:p>
      </dsp:txBody>
      <dsp:txXfrm>
        <a:off x="2750875" y="19045"/>
        <a:ext cx="686195" cy="686195"/>
      </dsp:txXfrm>
    </dsp:sp>
    <dsp:sp modelId="{E27FBF99-86E6-4518-BFCF-BBC1FAB5FD31}">
      <dsp:nvSpPr>
        <dsp:cNvPr id="0" name=""/>
        <dsp:cNvSpPr/>
      </dsp:nvSpPr>
      <dsp:spPr>
        <a:xfrm>
          <a:off x="1136458" y="-834"/>
          <a:ext cx="2573042" cy="2573042"/>
        </a:xfrm>
        <a:prstGeom prst="circularArrow">
          <a:avLst>
            <a:gd name="adj1" fmla="val 5200"/>
            <a:gd name="adj2" fmla="val 335930"/>
            <a:gd name="adj3" fmla="val 21293175"/>
            <a:gd name="adj4" fmla="val 19766298"/>
            <a:gd name="adj5" fmla="val 6067"/>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1566F3-5595-4BF1-B9E0-3606D4642207}">
      <dsp:nvSpPr>
        <dsp:cNvPr id="0" name=""/>
        <dsp:cNvSpPr/>
      </dsp:nvSpPr>
      <dsp:spPr>
        <a:xfrm>
          <a:off x="3165572" y="1295351"/>
          <a:ext cx="686195" cy="686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kumimoji="1" lang="ja-JP" altLang="en-US" sz="1000" kern="1200"/>
        </a:p>
      </dsp:txBody>
      <dsp:txXfrm>
        <a:off x="3165572" y="1295351"/>
        <a:ext cx="686195" cy="686195"/>
      </dsp:txXfrm>
    </dsp:sp>
    <dsp:sp modelId="{46264960-89A5-4F32-B23A-5C2ADB1255DD}">
      <dsp:nvSpPr>
        <dsp:cNvPr id="0" name=""/>
        <dsp:cNvSpPr/>
      </dsp:nvSpPr>
      <dsp:spPr>
        <a:xfrm>
          <a:off x="1136458" y="-834"/>
          <a:ext cx="2573042" cy="2573042"/>
        </a:xfrm>
        <a:prstGeom prst="circularArrow">
          <a:avLst>
            <a:gd name="adj1" fmla="val 5200"/>
            <a:gd name="adj2" fmla="val 335930"/>
            <a:gd name="adj3" fmla="val 4014629"/>
            <a:gd name="adj4" fmla="val 2253496"/>
            <a:gd name="adj5" fmla="val 6067"/>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6E6474-F87A-4CC3-AAD1-04976EC203EA}">
      <dsp:nvSpPr>
        <dsp:cNvPr id="0" name=""/>
        <dsp:cNvSpPr/>
      </dsp:nvSpPr>
      <dsp:spPr>
        <a:xfrm>
          <a:off x="2079881" y="2084151"/>
          <a:ext cx="686195" cy="686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kumimoji="1" lang="ja-JP" altLang="en-US" sz="1000" kern="1200"/>
        </a:p>
      </dsp:txBody>
      <dsp:txXfrm>
        <a:off x="2079881" y="2084151"/>
        <a:ext cx="686195" cy="686195"/>
      </dsp:txXfrm>
    </dsp:sp>
    <dsp:sp modelId="{FABED526-6740-44B0-BBAA-24819E04CD2D}">
      <dsp:nvSpPr>
        <dsp:cNvPr id="0" name=""/>
        <dsp:cNvSpPr/>
      </dsp:nvSpPr>
      <dsp:spPr>
        <a:xfrm>
          <a:off x="1136458" y="-834"/>
          <a:ext cx="2573042" cy="2573042"/>
        </a:xfrm>
        <a:prstGeom prst="circularArrow">
          <a:avLst>
            <a:gd name="adj1" fmla="val 5200"/>
            <a:gd name="adj2" fmla="val 335930"/>
            <a:gd name="adj3" fmla="val 8210574"/>
            <a:gd name="adj4" fmla="val 6449442"/>
            <a:gd name="adj5" fmla="val 6067"/>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BD782-2BEB-437C-97BD-2D5F4139C630}">
      <dsp:nvSpPr>
        <dsp:cNvPr id="0" name=""/>
        <dsp:cNvSpPr/>
      </dsp:nvSpPr>
      <dsp:spPr>
        <a:xfrm>
          <a:off x="994191" y="1295351"/>
          <a:ext cx="686195" cy="686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kumimoji="1" lang="ja-JP" altLang="en-US" sz="1000" kern="1200"/>
        </a:p>
      </dsp:txBody>
      <dsp:txXfrm>
        <a:off x="994191" y="1295351"/>
        <a:ext cx="686195" cy="686195"/>
      </dsp:txXfrm>
    </dsp:sp>
    <dsp:sp modelId="{3CCDD9DA-2217-4FFB-ACF4-07799DE4D209}">
      <dsp:nvSpPr>
        <dsp:cNvPr id="0" name=""/>
        <dsp:cNvSpPr/>
      </dsp:nvSpPr>
      <dsp:spPr>
        <a:xfrm>
          <a:off x="1136458" y="-834"/>
          <a:ext cx="2573042" cy="2573042"/>
        </a:xfrm>
        <a:prstGeom prst="circularArrow">
          <a:avLst>
            <a:gd name="adj1" fmla="val 5200"/>
            <a:gd name="adj2" fmla="val 335930"/>
            <a:gd name="adj3" fmla="val 12297773"/>
            <a:gd name="adj4" fmla="val 10770896"/>
            <a:gd name="adj5" fmla="val 6067"/>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B88DB9-C1CB-41C1-8EDF-ECB059B4C379}">
      <dsp:nvSpPr>
        <dsp:cNvPr id="0" name=""/>
        <dsp:cNvSpPr/>
      </dsp:nvSpPr>
      <dsp:spPr>
        <a:xfrm>
          <a:off x="1408888" y="19045"/>
          <a:ext cx="686195" cy="686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kumimoji="1" lang="ja-JP" altLang="en-US" sz="1000" kern="1200"/>
        </a:p>
      </dsp:txBody>
      <dsp:txXfrm>
        <a:off x="1408888" y="19045"/>
        <a:ext cx="686195" cy="686195"/>
      </dsp:txXfrm>
    </dsp:sp>
    <dsp:sp modelId="{F6F5B0BC-E0E1-431D-AAFC-A9FBAC5AFF3D}">
      <dsp:nvSpPr>
        <dsp:cNvPr id="0" name=""/>
        <dsp:cNvSpPr/>
      </dsp:nvSpPr>
      <dsp:spPr>
        <a:xfrm>
          <a:off x="1136458" y="-834"/>
          <a:ext cx="2573042" cy="2573042"/>
        </a:xfrm>
        <a:prstGeom prst="circularArrow">
          <a:avLst>
            <a:gd name="adj1" fmla="val 5200"/>
            <a:gd name="adj2" fmla="val 335930"/>
            <a:gd name="adj3" fmla="val 16865617"/>
            <a:gd name="adj4" fmla="val 15198453"/>
            <a:gd name="adj5" fmla="val 6067"/>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1-01-26T02:18:14.0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4306 13274 0</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1-01-26T02:17:48.61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6063">
    <iact:property name="dataType"/>
    <iact:actionData xml:id="d0">
      <inkml:trace xmlns:inkml="http://www.w3.org/2003/InkML" xml:id="stk0" contextRef="#ctx0" brushRef="#br0">18010 8689 0,'-51'0'18,"51"25"-7,76-25 140,-51 0-138,51 0-4,-25 0 4,25 0 7,-51 0-9,1 0-6,24 0 1,1 0 0,25 0 10,-51 0-6,26-51-2,0 51 6,-26 0-6,0 0 3,51 0 4,-50-25-1,24 25-6,1 0 0,-26 0-1,1 0 6,-1 0-6,0 0 0,1 0 2,-1-25-1,26 25 11,-26 0-17,0 0 18,26 0 0,-26 0-4,1 0 10,-1 0-11,26 0 2,-26 0 5,0 0-9,26 0-10,0 0 13,-26 0-6,0 0-1,1 0 3,-1 0-4,51 0 1,-51 0 4,1 0-8,-1 0 0,51 0 7,0 0 9,-51 0-5,1 0-8,-1 0 0,26 0 8,-26 0 0,0 0 8,26 0 0,-26 0-8,1 0 56</inkml:trace>
    </iact:actionData>
  </iact:action>
  <iact:action type="add" startTime="16614">
    <iact:property name="dataType"/>
    <iact:actionData xml:id="d1">
      <inkml:trace xmlns:inkml="http://www.w3.org/2003/InkML" xml:id="stk1" contextRef="#ctx0" brushRef="#br0">23329 9601 0,'0'50'314,"25"-24"-305,1 24 7,-26-24 7,25 24-11,0 1 13,1-26-6,-1 1-12,-25-1 3,25 26 5,-25-26 10,26 0 20,-26 1-25,50 24-3,-50-24-6,0-1-5,0 51 3,0-51 25,0 1-16,0 24-6,0-24-8,26 24 12,-26 1 5,25-51-9,-25 25 21,0 1-16,0 24-5,0-24 3,0-1-8,0 0 8,0 1 2,0-1 14,0 0-14,51 26 7,-51-26-8,0 1-4,0-1 8,0 26 10,0-26-14,0 0 1,0 1 18,0 24-21,0-24 61,0-1-16,0 26-41,0-26 16,0 0 5,0 1 5,0-1 42,0 0-25,0 1 7</inkml:trace>
    </iact:actionData>
  </iact:action>
  <iact:action type="add" startTime="19046">
    <iact:property name="dataType"/>
    <iact:actionData xml:id="d2">
      <inkml:trace xmlns:inkml="http://www.w3.org/2003/InkML" xml:id="stk2" contextRef="#ctx0" brushRef="#br0">23050 10817 0,'0'25'156,"0"0"-144,26 1 2,-1-1-8,0 0 6,1 1 4,-1-1-9,0 26 4,1-26-4,-1-25 0,26 51 9,-26-26 0,0 0 3,26 1-6,-26-26-5,-25 25 5,26 0-10,-1-25 13,0 26 0,26-1 9,0 0-3,-26 26-20,0-51 5,1 25 2,-1 1 16,0-1-11,1 0 5,24 1-2,-24-1 4,-1 0 32,0-25-37,1 0 138,-26-25-141,0 0 4,25-1-15,-25 1 22,0-26 0,25 26-15,-25 0 16,26-51-2,-1 50-8,0 1 3,1 0 7,-1-1 12,0 1-21,1 25 16,-1-25-16,51-1 32,-25-24-12,-1 50-13,-24-26-12,-1 1 21,26 25 1,-26 0-16,0-25-13,26-26 64,-26 26 54</inkml:trace>
    </iact:actionData>
  </iact:action>
  <iact:action type="add" startTime="23886">
    <iact:property name="dataType"/>
    <iact:actionData xml:id="d3">
      <inkml:trace xmlns:inkml="http://www.w3.org/2003/InkML" xml:id="stk3" contextRef="#ctx0" brushRef="#br0">21201 15351 0,'51'0'136,"-26"0"-125,1 0-2,50 0-4,-51 0 3,26 0 11,-1 0-15,-24 0 10,24-50-9,-24 50 2,-1 0-1,0 0 10,26 0 0,-26 0 0,1 0-8,24-26 8,-24 26-7,-1 0 14,0 0-15,26 0 9,-26 0 3,1 0-1,-1 0 16,0 0-2,1 0-13,-1 0-4,0 0 8,26 0 0,-26 0-5,1 0 10,24 0-12,-24 0-4,-1 0 4,0 0-8,26 0 15,-26 0 24,1 0-13,24 0 32,-24 0 47,-1 0-11,26 0-55,-26 0-7,0 26-25</inkml:trace>
    </iact:actionData>
  </iact:action>
  <iact:action type="add" startTime="27126">
    <iact:property name="dataType"/>
    <iact:actionData xml:id="d4">
      <inkml:trace xmlns:inkml="http://www.w3.org/2003/InkML" xml:id="stk4" contextRef="#ctx0" brushRef="#br0">21049 15022 0,'0'-25'155,"26"25"-145,-1 0-7,0 0 9,51 0-8,-25 0 9,-26 0-8,1 0 7,-1 0-6,0 0 3,51 0-4,-50 0 5,-1 0-5,0 0 8,1 0-12,-1 0 8,0 0 0,26 0 5,-26 0-9,1 0 8,24 0-3,1 0-2,-26 0 0,26 0-1,-26 0 2,1 0 23,24 0-19,-24 0 4,-1 0-1,0 0 2,1 0 3,-1 0 3,0 0 8,1 0-24,24 0 4,-24 0 8,-1 0-4,26 0 34,-26 0-36,0 0 2,1 0-6,24 0-3,-24 0 24,-1 0-12,51-26 14,-51 1-19,1 25 22,24 0-19</inkml:trace>
    </iact:actionData>
  </iact:action>
  <iact:action type="add" startTime="40910">
    <iact:property name="dataType"/>
    <iact:actionData xml:id="d5">
      <inkml:trace xmlns:inkml="http://www.w3.org/2003/InkML" xml:id="stk5" contextRef="#ctx0" brushRef="#br0">11728 16035 0,'0'0'2,"0"-50"28,0 24 174,0 1-191,0 0 10,0-26-7,0 26 8,0-1-13,0-24-2,0 24 4,0 1-5,0-26 33,0 26-18,0 0 7,0-1-21,0-24 0,0 24 14,0 1-14,0-26 0,0 26-1,0 0 1,0-1 4,0 1-4,0 0 1,0-1-4,0 1 11,-26-51 3,1 51-3,25-1 17,0 1 5,0 0-16,0-1 5,0 1 1</inkml:trace>
    </iact:actionData>
  </iact:action>
  <iact:action type="add" startTime="42407">
    <iact:property name="dataType"/>
    <iact:actionData xml:id="d6">
      <inkml:trace xmlns:inkml="http://www.w3.org/2003/InkML" xml:id="stk6" contextRef="#ctx0" brushRef="#br0">11323 15402 0,'0'0'1,"0"-25"7,25-1 6,-25 1 2,51-26 0,-26 26 0,0 0 30,1-1-10,-26 1 26,25 0-45,0-1 2,-25 1 1,26 0-4,-1-1 26,-25 1-36,51-26 25,-26 26-6,0-26-1,-25 26 28,25 0 0,1 25-18,-1-26 4,0 26-6,26 0 95,-26 0-78,1 0-18,-1 0-19,26 26 12,-26-1-7,0-25 3,-25 25 10,26 1-10,24 24-8,-24-24 6,-1-1 6,0 0 0,26 26 0,-26-51 4,-25 25-8,51 1 43,-26-1-11,1 0-34,-26 1 2,0-1 53,25-25-49,-25 25 5,25 1-13</inkml:trace>
    </iact:actionData>
  </iact:action>
  <iact:action type="add" startTime="58230">
    <iact:property name="dataType"/>
    <iact:actionData xml:id="d7">
      <inkml:trace xmlns:inkml="http://www.w3.org/2003/InkML" xml:id="stk7" contextRef="#ctx0" brushRef="#br0">19099 8739 0,'-51'0'191,"26"0"-189,0 0 13,-1 0 5,1 0 12,0 0-29,-26 0 6,-76 0-1,26 0 1,50-25-2,1 25 4,-1 0-2,-25-25-4,25 25 4,1-76 0,-52 50-3,26 26 7,26-25-8,-26 25 2,25-25-1,-25 25 5,25-51-6,-50 26 9,76 25-9,-1-26 8,-24 26-5,24 0 0,1 0 0,0-25 0,-1 0 0,-24-1 8,24 1-6,1 0-1,0-26-1,-26 0-2,26 26 4,25-26-6,-25 26 8,25-26-6,-51-25 7,51 26 8,0 24-12,0-24-4,0-1 1,0 26 18,0-1-22,0-24 16,0 24-5,0 1-5,0 0 1,0-26 6,0 26 22,0-1-34,0-24 9,0 24-7,0-24 12,25-1 9,-25 26-6,26 25-11,-26-25 14,25-1-4,0 1-7,-25 0-10,25-1 5,1 1 13,-1 25-16,26-25 4,-26-1 8,26-24-4,-1 50 3,-50-26-6,26 1-1,-1 0-3,26-1 8,-26 26-8,26-25 2,-26 25 1,0 0 6,26 0 2,0 0-15,-26 0 6,26 0 2,-26-25 0,-25-1-3,25 26 10,26 0-8,-26 0 0,1 0 0,-1-25 0,0 25 0,1 0 5,-1 0-6,51 0 2,-51 0-6,1 0 10,-1 0-10,0 0 5,1 0 3,24 0-2,1 0-6,-26 0 11,1 0-12,24 0 14,-24 0-11,24 0-2,1 0 7,-26 0 0,1 0-3,-1 0-1,26 0 6,-1 0-9,1 0 14,0 0-5,-26 0-8,51 0 8,-51 0-8,1 25 16,-1-25-8,0 0 2,1 0-9,24 26 3,-24-26-3,-1 25 8,0-25 5,1 25-9,-1-25 7,0 26-8,26-1 5,25 0 7,-51 1-11,1-1 5,-26 0-6,25 1 0,26-26 5,-1 25 6,-24 0 10,-1 26-27,0-26 23,1 1-17,-1 24 26,0-24-28,1-1 5,-1-25-6,-25 25 4,25 0 18,-25 1-6,26-1-14,-1 0 3,-25 1-4,25-1 14,1 76 12,-26-75-12,25-1 4,-25 0-9,0 1-10,0-1 9,0 0-2,0 1-2,0-1 6,0 0 0,0 1-6,0 24 5,0-24-5,0-1-1,0 26 25,0-26-29,-25 26 8,-1-26-1,1 0 0,25 1-3,-25-1 7,-1 0 1,-24 26-11,24-26 7,-24 1 2,24-1 2,1-25-14,0 51 11,-1-26-9,1-25 4,-26 25-4,1 1 11,24-26-2,1 0-9,0 25 4,-26 0-4,0 1 10,1-1-2,-1-25-8,0 51 0,26-51 6,0 25-6,-1-25 11,-24 25-7,24-25-2,1 0 2,0 26-2,-26-26 6,0 25-11,26 0 13,-26-25 0,1 26-10,24-26 3,-24 0-1,-1 0 7,26 0-9,-1 0-2,-24 25 7,24-25 5,-24 0-7,24 0 1,1 0 0,0 0 5,-1 0 2,1 0 0,0 0 0,-1 25-4,-24-25 22,24 0-22,1 0 34,25 26-37,-25-1 78,-1-25-63,1 0-3,0 0-18,-1 0 28,1 0-29,0 0 28,-1 0-14,1 0 2,-26 0-10,26 0-2,0 0 6,-1 25 1,1-25 7,0 0-15,-1 0 11,1 0 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1-01-26T02:17:48.61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4667">
    <iact:property name="dataType"/>
    <iact:actionData xml:id="d0">
      <inkml:trace xmlns:inkml="http://www.w3.org/2003/InkML" xml:id="stk0" contextRef="#ctx0" brushRef="#br0">3723 5750 0,'0'-25'293,"26"25"-289,-1 0 2,0 0 5,1 0-7,-1 0 7,0 0-3,1 0-1,-1 0 1,26 0 0,-26 0 0,0 0 4,26 0 5,-26 0-15,1 0 11,-1 0-11,26 0 15,-1 0-3,1 0 4,-26 0-11,1 0 9,-1 0-7,51 0 10,-51 0-5,51 0 2,-50 0-9,50 0 9,-51 0-8,0 0 2,1 0 1,24 0-7,-24 0 6,50 0-2,-51 0 2,26 0-6,25 0 7,-51 0-4,51 0 4,-25 0-7,-26 0 7,26 0-7,-26 0 3,76 0 3,-75 0-2,50 0-2,-26 0 5,26 0-4,-25 0 0,-26 0 0,51 0 3,-25 0-5,0 0 5,-1 0 0,26 0 4,-25 0-8,-1 0 6,-24 0-4,24 0 2,26 0-6,-25 0 6,25 0-3,-25 0-2,25 0 4,-26 0-2,1 0 4,0 0 1,-26 0-8,51 0 8,-51 0-8,51 0 10,-50 0-5,-1 0-2,51 0 4,-51 0-4,26 0 1,25 0-1,-51 0 0,1 0 2,24 0-2,-24 0 5,50 0-8,-26 0 8,26-76 5,-25 76-11,0 0 5,-1 0-7,-24 0 8,50 0-8,-26 0 8,26 0-8,0 0 2,0 0 5,-25 0-6,0 0 3,-1 0 3,26 0-7,-50 0 5,-1 0-1,51 0 0,-51 0 0,51 0 2,-25 0-3,25 0 9,-25 0-8,-1 0 3,1 0-7,-26 0 8,51 0-5,-50 0 5,-1 0-8,25 0 7,-24 0-7,50 0 7,-51 0-8,0 0 5,1 0 3,24 0-7,-24 0 12,50 0-4,-51 0-8,0 0 8,1 0-4,-1 0-3,0 0 2,1 0 2,-1 0-1,26 0 2,-1 0-5,-24 0 8,-1 0-6,0 0 3,26 0-7,0 0 15,-1 0-2,-24 0 5,75 0-9,-76 0-1,26 0-1,-26 0 5,26 25-3,-26-25 2,1 0-6,-1 0 7,0 0-4,1 0-3,-1 26-1,0-26 12,1 0-2,-1 0-16,0 0 14,1 0 59</inkml:trace>
    </iact:actionData>
  </iact:action>
  <iact:action type="add" startTime="10186">
    <iact:property name="dataType"/>
    <iact:actionData xml:id="d1">
      <inkml:trace xmlns:inkml="http://www.w3.org/2003/InkML" xml:id="stk1" contextRef="#ctx0" brushRef="#br0">3673 8410 0,'0'-25'263,"76"25"-254,-51 0 0,51 0-2,-51 0 1,26 0 0,-26 0 1,1 0-3,24 0 3,1 0-2,-26 0 3,26 0-1,0 0-1,-26 0 0,51 0 9,-51 0-1,26 0-5,0 0-9,-26 0 13,0 0-14,26 0 7,-26 0 0,1 0 7,50 0-14,-51 0 7,0 0 1,51 0-2,-50 0 8,50 0-6,-26 0 3,-24 0-4,24 0-1,-24 0-1,-1 0 11,51 0-11,-51 0 3,1 0-3,24 0 5,-24 0-4,-1 0 11,26 0-6,-26 0-8,26 0 8,-1 0-8,-24 0 8,-1 0 5,26 0-16,-26 0 6,0 0 2,1 0-1,-1 0 1,0 0-1,1 0 0,-1 0 0,26 0 0,-1 0-2,-24 0 5,-1 0-3,0 0-2,1 0 4,24 0-1,-24 0-5,24 0 8,26 0 6,-51 0-13,1 0 7,24 0-11,-24 0 13,-1 0-9,26 0 8,-26 0-5,0 0 8,1 0-8,24 0 0,1 0 8,0 0-8,-26 0 0,0 0 4,1 0-5,24 0-1,-24 0 1,-1 0 3,26 0-5,-1 0 6,-24 0-5,50 0 4,-51 0-2,51 0 4,-25 0 5,-1 0-16,-24 0 14,-1 0-14,0 0 7,1 0 0,-1 0 7,0 0-14,1 0 7,24 0 0,-24 0 0,-1 0-1,26 0 13,-1 0-3,-24 0-2,24 0-7,-24 0 0,-1 0 13,0-26 4,1 1-3,-1 25-5,0 0-9,1 0 0,24 0 0,-24 0 24,-1 0-16,26 0 0,-26 0 12,0 0-23,1 0 24,-1 0-13,0 0 0,1 0 1,-1 0-8,26 0 28,-26 0-18,0 0 14,26 0 3,-26 0-19,1 0 2,-1 0-13,0 0 35,26 0-33,-26 0 0,26 0 32,-26 0-32,1 0 28,-1 0-19,0 0 16,1 0-14,-1 0 12,0 0 9,26 0 20,-26 0-40,1 0 20,24 0 75,-24 0-55,-1 0 853,0 0-900,26 0-9,-26 0 8,0 0-7,26 0 0,-26 0 19,1 0-23,-1 0 7,26 0 42</inkml:trace>
    </iact:actionData>
  </iact:action>
  <iact:action type="add" startTime="18578">
    <iact:property name="dataType"/>
    <iact:actionData xml:id="d2">
      <inkml:trace xmlns:inkml="http://www.w3.org/2003/InkML" xml:id="stk2" contextRef="#ctx0" brushRef="#br0">4053 10969 0,'50'0'107,"52"0"-96,-52 0-9,102 50 13,-76-50-14,0 26 15,26-26-15,-26 0 6,0 0 1,25 25 0,0 26 0,-50-51 8,76 0-15,-77 0 6,26 0 1,51 50 0,-102-50 8,51 0-4,-25 0-8,25 0 9,-51 26-8,1-26 8,-1 0-8,26 0 5,-26 0-5,0 0 0,26 0 3,-26 0 4,26 0-7,0 0 7,-1 25-7,26-25 8,-51 0-12,26 0 7,0 0 1,-26 0 1,0 0-5,26 0 7,0 0-5,-26 0 0,26 0 0,25 0 2,-26 0-2,1 0 1,25 0 1,-25 0-4,-26 0 5,26 0-1,-1 0 2,1 0 6,-26 0-13,1 0 8,-1 0-11,51 0 15,-51 0-12,26 0 9,0 0-5,-26 0 0,26 0 0,-26 0 3,0 0 2,26 0 3,-26 0-5,1 0 1,-1 0-2,26 0 9,-26 0-2,0 0-13,26 0 10,-26 0 1,1 0-14,-1 0 15,26 0-7,-26 0-1,51 0 8,-51 0 2,1 0-11,24 0 8,-24 0-4,-1 0-6,0 0 11,26 0 0,-26 0 16</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1-01-26T02:17:48.61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1188">
    <iact:property name="dataType"/>
    <iact:actionData xml:id="d0">
      <inkml:trace xmlns:inkml="http://www.w3.org/2003/InkML" xml:id="stk0" contextRef="#ctx0" brushRef="#br0">4863 7751 0,'26'0'267,"-1"0"-247,0 0 12,26 0-5,-26 0-3,1 0-15,50 0 7,-51 0-9,0 0 3,1 0-7,24 0 10,-24 0-10,24 0 11,1 0-12,-26 0 12,51 0 2,-50 0-14,24 0 14,-24 0-6,-1 0-3,0 0 1,26 0-1,-26 0 9,1 0-7,24 0-2,1 0 1,-26 0 0,26 0 3,-26 0 2,1 0 3,50 0-3,-51 0-10,0 0 11,26 0-12,-26 0 14,51 0-2,-51 0-12,26 0 6,0 0 0,-26 0 6,51 0-3,-51 0-4,26 0 1,0 0 0,-1 0 0,-24 0 0,50 0 3,-51 0 2,51 0-2,-51 0-6,1 0 7,50 0-9,-51 0 10,26 0 5,-26 0-16,0 0 11,51 0-10,-50 0 11,-1 0-12,26 0 13,-26 0-6,0 0 0,1 0-2,-1 0 2,0 0 6,1 0-5,-1 0 4,26 0-2,-1 0 4,-24 0-2,-1 0-6,0 0 3,1 0 5,-1 0 0,26 0 0,-26 0-13,0 0 13,26 0 32,-26 0-23,1 0-9,-1 0 8,26 0-4,-26 0 23,0 0-35,26 0 32,-26 0-6,1 0-18,24 0 62</inkml:trace>
    </iact:actionData>
  </iact:action>
  <iact:action type="add" startTime="17915">
    <iact:property name="dataType"/>
    <iact:actionData xml:id="d1">
      <inkml:trace xmlns:inkml="http://www.w3.org/2003/InkML" xml:id="stk1" contextRef="#ctx0" brushRef="#br0">4787 10411 0,'51'0'120,"-26"0"128,26 0-239,25 0 1,-25 0-2,25 0 0,0 0 0,-26 0 0,1 0 1,25 0-5,-51 0 6,51 0-4,-25 0 3,25 0-2,-51 0 1,26 0 0,25 0 0,-51 0 0,51 0 0,-25 0 8,0 0-8,-26 0 0,0 0 3,1 0-6,24 0 6,-25 0 2,1 0-5,24 0 1,-24 0 0,-1 0 2,51 0 8,-51 0-3,51 0-6,-50 0-1,-1 0 3,26 0-8,-1 0 8,-24 0 3,24 0-13,1 0 13,-26 0-14,51 0 10,-25 0-3,25 0 0,-51 0 1,51 0-2,-50 0 2,75 0-2,-76 0 2,1 0-2,75 0 1,-25 0 11,-25 0-15,25 0 7,-51 0-7,26 0 8,-1 0-7,1 0 0,-26 0 5,51 0-2,0 0 7,-50 0-7,-1 0 7,0 0-14,26 0 7,-26 0 0,1 0 8,24 0-8,-24 0 0,-1 0 3,0 0-6,51 0 12,-25 0 6,-26 0-10,26 0-9,-26 0 19,26 0-15,-26 0 7,1 0 2,24 0-9,-24 0 0,-1 0 8,26 0 3,-1 51-14,-24-51 11,24 25-3,-24-25 2,-1 0-11,0 26 22,26-26-6,-26 25 7,0-25 4,26 0-7,-26 0-8,1 0 8,24 0 3,-24 0-10,-1 25-13,0-25 26,26 0-13,-26 0 16,1 0 15,24 0 50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1-01-26T02:17:48.615"/>
    </inkml:context>
    <inkml:brush xml:id="br0">
      <inkml:brushProperty name="width" value="0.08819" units="cm"/>
      <inkml:brushProperty name="height" value="0.35278" units="cm"/>
      <inkml:brushProperty name="color" value="#FF0000"/>
      <inkml:brushProperty name="tip" value="rectangle"/>
      <inkml:brushProperty name="rasterOp" value="maskPen"/>
    </inkml:brush>
    <inkml:brush xml:id="br1">
      <inkml:brushProperty name="width" value="0.08819" units="cm"/>
      <inkml:brushProperty name="height" value="0.35278" units="cm"/>
      <inkml:brushProperty name="color" value="#0070C0"/>
      <inkml:brushProperty name="tip" value="rectangle"/>
      <inkml:brushProperty name="rasterOp" value="maskPen"/>
    </inkml:brush>
  </inkml:definitions>
  <iact:action type="add" startTime="3815">
    <iact:property name="dataType"/>
    <iact:actionData xml:id="d0">
      <inkml:trace xmlns:inkml="http://www.w3.org/2003/InkML" xml:id="stk0" contextRef="#ctx0" brushRef="#br0">2482 5396 0,'26'0'215,"24"0"-213,26 0 13,-25 0-11,25 0 8,-51 0-11,51 0 7,-25 0 0,25 0 8,-25 0-8,25 0 1,50 0 0,-50 0-4,51 0 5,-51 0 1,0 0-7,0 0 7,-26 0-3,26 0 0,-50 0-3,50 0 5,-26 0-2,1 0 3,0 0-9,-1 0 7,1 0-2,0 0 2,25 0 13,-51 0-21,0 0 8,51 0-1,-50 0 0,50 0 3,-26 0 2,1 0-5,0 0 0,-26 0 3,26 0-5,-26 0 4,0 0-5,26 0 3,0 0 3,25 0-6,-51 0 7,0 0-8,51 0 8,-50 0-8,-1 0 9,0 0-7,1 0 4,-1 0-5,0 0 7,1 0-7,50 0 0,-51 0 5,0 0 1,1 0-7,24 0 4,-24 0 2,24 0-5,-24 0 6,-1 0-3,0 0-3,26 0 4,-26 0 1,1 0-2,24 0-1,1 0 1,-26 0 3,26 0-7,-26 0 6,1 0-2,24 0 2,1 0-6,-26 0 3,26 0 1,-26 0 0,0 0 14,26 0-17,0 0 6,-26 0-9,26 0 6,-1 0 0,-24 0 1,-1 0-1,0 0-1,1 0 3,-1 0-2,26 0-1,-1 0 1,26 0 6,-50 0 0,-1 0-8,51 0 10,-25 0-6,-26 0-8,26 0 12,-26 0-8,0 0 4,26 0-4,-26 0 6,26 0-11,0 0 7,-26 0 3,0 0 1,26 0-11,0 0 8,-1 0 6,1 0-7,0 0 0,-1 0 0,-24 0 3,-1 0-4,51 0 0,0 0 17,-51 0-17,1 0 5,-1 0-9,26 0 11,-26 0 2,0 0-13,26 0 11,-26 0-12,26 0 6,0 0 3,-26 0 10,0 0-10,51 0-6,-50 0 5,-1 0-2,26 0-1,-26 0 8,0 0 4,26 0-14,-26 0 7,1 0-9,24 0 27,-24 0-27,-1 0 13,0 0 0,26 0-2,-26 0-4,1 0 22,24 0-16,-24 0-8,-1 0 11,0 0-6,1 0-5,-1 0 11,0 0-7,0 0 5,26 0-4,-26 0 4,1 0-12,24 0 27,-24 0-19,-1 0-3,0 0-3,26 0 8,-26 0 9,1 0-7,24 0-7,-24 0 4,-1 0-7,26 0 38,-26 0-28,0 0-7,1 0 71</inkml:trace>
    </iact:actionData>
  </iact:action>
  <iact:action type="add" startTime="12480">
    <iact:property name="dataType"/>
    <iact:actionData xml:id="d1">
      <inkml:trace xmlns:inkml="http://www.w3.org/2003/InkML" xml:id="stk1" contextRef="#ctx0" brushRef="#br0">6636 9626 0,'26'0'329,"24"0"-322,-24 0 2,-1 0 9,0 0-10,26 0 1,-26 0-2,1 0 6,24 0-1,-24-25-6,-1 25 8,0 0 2,1 0 1,-1 0 1,0 0 11,1 0-12,24 0 0,-24 0-12,-1 0 15,51 0-11,-51 0-5,51 0 9,-50 0-9,-1 0 5,26 0-1,-26 0 4,26 0-7,-1 0 7,-24 0-8,24 0 1,26 0 3,-25 0 0,25 0-1,-25 0 3,25 0-3,-26 0 2,26 0-1,-50 0-1,50 0 3,-26 0-4,26 0 4,-50 0-2,24 0 1,26 0-2,-50 0 2,-1 0-2,26 0 1,-26 0 0,0 0 4,26 0-8,-26 0 5,1 0-3,-1 0 7,26 0 3,-26 0 1,0 0-8,26 0 14,-26 0 10</inkml:trace>
    </iact:actionData>
  </iact:action>
  <iact:action type="add" startTime="17313">
    <iact:property name="dataType"/>
    <iact:actionData xml:id="d2">
      <inkml:trace xmlns:inkml="http://www.w3.org/2003/InkML" xml:id="stk2" contextRef="#ctx0" brushRef="#br0">11677 11171 0,'0'-25'202,"25"25"-173,1 0-13,-1 0 0,26 0-8,-26 0 19,0 0-15,26 0-7,-26 0 7,1 0-4,-1 0 4,0 0-8,1 0 9,-1 0-9,0 0 8,26 0-9,-26 0 10,1 0 9,24 0-11,-24 0-10,-1 0 31,0 0-31,1 0 15,-1 0-8,0 0 8,1 0-8,24 0 8,-24 0-7,-1 0 6,26 0 2,-26 0-5,0 0 5,1 0-15,24 0 11,-24 0 4,-1 0-1,26 0-10,-26 0 5,26 0 5,-1 0-7,-24 0 7,-1 0-1,26 0-4,-26 0-2,0 0 0,1 0-4,-1 0 13,0 0-12,1 0 1,-1 0 6,26 0-10,-26 0 10,0 0 6,26 0-5,-26 0-9,1 0 6,-1 0-9,0 0 14,1 0-8,-1 0 0,0 0 0,26 0 0,-26 0 1,1 0-1,24 0 15,-24 0-14,-1-25 10,0 25-3,26 0-12,-26 0 20,1 0-2,24 0-20,-24-26 12,-1 26-12,26 0 22,-26 0-8,26-50-8,-1 50 17,-24 0-9,-1 0-8,0 0 7,1 0-7,-1 0 5,0 0-1,1 0 6,-1-26-10,0 26-1,1 0 30,-1 0-36,26 0 14,-26 0-6,0 0-1,0 0 17,1 0-9,-1 0-7,0-25 5,1 25 6,24 0-3,-24 0 2,-1 0-3,26 0 0,-26 0-1,0 0-14,1 0 15,-1 0 0,0 0 0,1 0-12,-1 0 0,26 0 11,-26 0-4,0 0-4,26 0 21,-26 0-12,1 0 3,-1 0-3,26 0 0,-26 0 16,0 0-16,26 0 15,-26 0-10,1 0-6,-1 0 19,26 25-15,-26 1 29,0-26 73,1 0-74,-1 0-23,0 0 0,-25 25-8,26 0 16,24 26-6,-24-51-4,-1 0-5,0 0 16,26 0 638</inkml:trace>
    </iact:actionData>
  </iact:action>
  <iact:action type="add" startTime="23440">
    <iact:property name="dataType"/>
    <iact:actionData xml:id="d3">
      <inkml:trace xmlns:inkml="http://www.w3.org/2003/InkML" xml:id="stk3" contextRef="#ctx0" brushRef="#br0">12412 12311 0,'50'0'157,"-24"0"-151,-1 0 2,0 0 0,1 0 1,24 0-5,26 0 9,-25 0-11,76 0 12,-51 0-9,-26 0 7,52 0-11,-52 0 14,1 0-11,0 0 2,25 0 5,-51 0 2,0 0-9,51 0 0,-50 0 4,24 0 0,-24 0 3,24 0-6,-24 0 6,24 0-6,1 0 6,-26 0-6,26 0 5,-26 0 9,1 0-13,50 0 4,-51 0-8,0 0 6,26 0 1,-26 0 6,1 0-6,24 0 1,-24 0-3,-1 0 1,0 0 1,1 0-1,-1 0 0,0 0 0,51 0 9,-50 0-3,-1 0-7,26 0 22,-26 0-23,0 0 5,0 0-7,26 0 8,-26 0-8,1 0 13,24 0-12,-24 0 3,-1 0 1,0 0-1,26 0 2,-26 0 11,1 0-13,50 0 11,-51 0-10,0 0-1,26 0 0,-26 0 9,1 0-11,24 0 1,-24 0 2,-1 0-2,0 0 13,1 0-16,-1 0 1,0 0 6,1 0 3,-1 0 2,0 0-8,1 0 27,-1 0-22,26 0 3,-26 0 0,0 0 9,1 0 94</inkml:trace>
    </iact:actionData>
  </iact:action>
  <iact:action type="add" startTime="31440">
    <iact:property name="dataType"/>
    <iact:actionData xml:id="d4">
      <inkml:trace xmlns:inkml="http://www.w3.org/2003/InkML" xml:id="stk4" contextRef="#ctx0" brushRef="#br0">17326 8005 0,'0'25'155,"25"-25"-142,51 0 1,-25 0-12,25 0 6,-26 0 0,77 0 6,25 0-10,-51 0 2,-25 0 5,51 0-6,-26 0 6,1 0-6,-1 0 4,-25 0-2,-25 0 1,75 0-1,-50 0 3,-25 0-2,50 0 1,-50 0-1,25 0 3,-25 0-6,50 0 7,-76 0-8,77 0 8,-52 0-8,-24 0 8,24 0-11,1 0 7,0 0 1,-1 0-1,1 0 0,-26 0 0,26 0 0,0 0 2,-26 0-3,0 0 8,26 0-6,25 0 0,-25 0-1,-26 0 1,0 0-2,1 0 2,24 0-1,-25 0 0,1 0 0,24 0 0,-24 0-3,50 25 5,-26 1 15,-24-26-20,-1 0 3,0 0 7,1 0-11,-1 0 8,51 0-8,-51 25 1,1-25 3,50 0 0,-51 0 9,0 0-9,51 0 0,-50 0 0,-1 0 0,26 0 0,-26 0 9,0 0-11,26 0 6,-26 0-5,1 0 3,-1 0-4,0 0 5,26 0-6,-26 0 6,26 0-6,0 0 7,-26 0-11,26 0 14,-26 0-4,0 0-4,26 0 1,-26 0 1,1 0 8,-1 0-1,0 0-11,1 0 11,-1 0-7,0 0 1,26 0 13,-26 0-14,1 0 1,24 0 17,-24 0-19,-1 0 8,0 0 0,26 0 3,-26 0 26,1 0-11,24 0 1,-24 0-18,-1 0 0,0 0 0,1 0 0</inkml:trace>
    </iact:actionData>
  </iact:action>
  <iact:action type="add" startTime="33520">
    <iact:property name="dataType"/>
    <iact:actionData xml:id="d5">
      <inkml:trace xmlns:inkml="http://www.w3.org/2003/InkML" xml:id="stk5" contextRef="#ctx0" brushRef="#br0">23405 7929 0,'0'0'2,"25"0"11,1 0-11,-1 0 5,26 0 9,-26 0-4,0 0-8,26 0 5,0 0-2,-26 0 5,76 0-7,-25 0 7,-25 0-8,25 0 5,25 0-3,-25 0 4,-25 0-2,50 0-2,26 0 1,-26 0 8,-25 0-10,26 0 7,-1 0-8,-50 0 9,75 0-9,-24 0 7,-52 0-10,52 0 7,-1 0 0,-50 0 3,50 0-6,-50 0 5,-26 0-2,76 0 0,-25 0-1,-25 0 3,25 0-3,0 0 2,50 0-2,-50 0-1,0 0 8,0 0-10,51 0 8,-76 0-7,50 0 9,-76 0-10,51 0 0,-25 0 3,-26 0 3,26 0-3,0 0 1,-26 0-1,26 0 2,-1 0-1,1 0 0,-26 0-1,1 0 2,-1 0-1,51 0 0,-51 0 4,26 0 2,-26 0-6,26 0-1,0 0 2,-1 0 2,-24 0-10,-1 0 14,0 0-11,1 0 8,50 0-8,-51 0 8,0 0-8,26 0 10,-26 0-6,26 0 0,0 0 0,-26 0 0,26 0 0,-26 0 3,0 0-6,26 0 3,0 0 3,-26 0-3,0 0-3,1 0 6,50 0-3,-51 0 5,51 0-3,-51 0-1,51 0 2,-50 0-6,-1 0 7,26 0 4,-26 0 0,0 0-15,51 0 14,-51 0-11,1 0 20,24 0-19,1 0 12,-26 0-7,26 0 6,-26 0-3,1 0 19,24 0-7,-24 0-2,-1 0 25</inkml:trace>
    </iact:actionData>
  </iact:action>
  <iact:action type="add" startTime="36512">
    <iact:property name="dataType"/>
    <iact:actionData xml:id="d6">
      <inkml:trace xmlns:inkml="http://www.w3.org/2003/InkML" xml:id="stk6" contextRef="#ctx0" brushRef="#br0">23152 9499 0,'25'0'39,"0"0"-30,26 0 15,0 0-8,-26 0 0,26 0-8,-26 0 3,0 0-6,26 0 14,-26 0-13,77 0 1,-52 0 5,26 0-8,-25 0 8,25 0-8,-25 0 9,25 0-11,-51 0 8,51 0-2,0 0 4,-51 0-8,51 0 6,51 0-4,-76 0 9,25 0-7,-26 0 0,52 0 5,-26 0-2,-26 0-3,-24 0 0,50 0 3,-51 0-3,51 0-2,-25 0 2,25 0 4,0 0-8,0 0 8,-51 0-7,51 0 6,-25 0-6,25 0 6,-26 0-7,-24 0 8,50 0-8,-51 0 11,26 0 1,-26 0-8,0 0 0,51 0 0,-51 0 0,1 0 0,24-25 8,-24 25 3,-1 0-14,0 0 3,1 0 4,-1 0-9,0 0 27,1 0-25,24 0 10,-24 0-5,-1 0-4,26 0 12,-26 0-2,0 0-5,1-25-2,50 25 0,-51 0 7,26 0 8,-26 0-5,0 0-6,1 0 6,24 0-9,-24 0 25,-1 0-4,26 0-23,-26 0 25,0 0 7,1 0-13</inkml:trace>
    </iact:actionData>
  </iact:action>
  <iact:action type="add" startTime="50297">
    <iact:property name="dataType"/>
    <iact:actionData xml:id="d7">
      <inkml:trace xmlns:inkml="http://www.w3.org/2003/InkML" xml:id="stk7" contextRef="#ctx0" brushRef="#br1">279 18492 0,'50'0'104,"-24"0"-73,-1 0 97,25 0-120,-24 0 8,-1 0-7,0 0 0,1 0-4,-1 0 4,0 0 15,1 0-7,24 0 0,-24 0-1,-1 0 1,26 0-12,-26 0 8,0 0-10,1 0 13,24 0-2,-24 0 3,-1 0-3,26 0-11,-26 0 5,26 26 1,-1-26 6,-24 0 1,-1 25-7,26-25-1,-26 0-1,26 0 6,25 25-10,-51 1 8,0-26 5,51 25-11,-50 0 21,24-25-20,26 26 8,-50-26-4,24 0 0,-24 0-4,24 25 2,-24-25 8,-1 0 9,0 0-18,26 0 3,-26 0-3,26 0 0,25 0 9,-51 0-6,1 0-4,-1 0 6,0 0-8,26 0 7,25 0 4,-51 0-9,1 0 10,24 0-8,-24 0 0,-1 0 8,26 0-8,-26 0 0,0 0 0,1 0 2,-1 0-4,0 25 10,1-25 9,-1 0-18,26 0 3,-26 0-4,0 0 5,-25 26-6,76-26 11,-25 0 0,0 0-8,-26 0 0,26 25 6,-1-25-4,1 0-2,-26 0 8,1 0-8,49 51-1,-24-51 10,-26 0-7,1 0-4,-1 0 2,26 0 3,-26 0 5,0 0-11,1 0 7,24 0-9,-24 0 14,-1 25 23</inkml:trace>
    </iact:actionData>
  </iact:action>
  <iact:action type="add" startTime="53064">
    <iact:property name="dataType"/>
    <iact:actionData xml:id="d8">
      <inkml:trace xmlns:inkml="http://www.w3.org/2003/InkML" xml:id="stk8" contextRef="#ctx0" brushRef="#br1">4509 18543 0,'50'0'112,"-24"0"-104,75 0 0,-25 0 9,0 0-10,0 0 4,-25 0-6,25 0 7,-26 0-6,77 0 4,-51 0-6,-25 0 6,25 0-4,-51 0 4,26 0-3,25 0 6,-26 0-10,26 0 10,-25 0-10,25 0 7,-25 0-5,-1 0 4,1 0-2,-26 0 0,51 0 4,-51 0 5,26 0-10,-26 0 3,1 0-2,50 0 3,-26 0-4,1 0 5,-26 0-6,26 0 8,50 0-11,-75 0 15,24 0-7,-24 0-4,-1 0 8,0 0-12,26 0 14,-26 0 0,1 0-8,24 0 0,-24 0 0,-1 0 2,26 0 4,-26 0-6,26 0 2,25 0 7,-51 0-10,0 0 4,51 0-6,-25 0 6,0 0-6,-26 0 3,102 25-2,-77-25 5,1 0-6,0 26 9,25-26-12,-51 0 12,26 0-12,75 50 6,-50-50-1,0 26 2,0-26-1,-25 0 0,76 50 3,-102-50-4,26 0 1,-1 0 0,26 0 0,-25 26-2,-26-26 5,51 0-6,-25 25 5,25-25-4,-25 0 4,24 25-4,-49-25 7,50 0-8,-26 0 7,26 0-8,-25 0 2,-26 0 2,51 0 7,-50 0-14,75 0 13,-50 51-13,-1-51 14,1 0-11,25 0 2,-25 25 1,25-25 2,-26 0-1,77 0 2,-102 0-2,77 0-2,-52 0 3,26 0-2,26 0 4,-1 51-6,0-51 6,-25 25-6,26-25 7,50 0-8,-51 51 9,76-51-8,-75 0 6,24 0-6,-50 0 7,76 0-11,-76 0 14,0 0-13,0 0 12,25 0-12,-50 0 6,25 0-1,-51 25 2,51-25 7,-25 0-6,-26 0-4,26 0 2,0 0 0,25 0 1,-51 0-2,26 0 4,-1 0-6,1 0 7,25 0 1,-25 0-6,25 0 6,-26 0-10,52 0 11,-1 0-12,-50 0 12,25 0-12,-26 0 12,26 0-12,-25 0 6,25 0 2,-25 0-4,50 0 3,-76 0-2,77 0 0,-52 0 2,-24 0 1,75 0-4,-76 0 3,26-25-2,0 25 4,50 0-6,-25-25 11,-51 25-3,1 0-10,50 0 10,-51 0-10,26-26 5,25 26 14,-26 0-18,26 0 9,0-50-10,-25 50 3,-1 0 1,26 0 2,-25 0-1,50 0 0,-75 0 1,24 0-2,52-26 1,-52 26 0,1-25 1,25 25-2,-25 0 4,25-25-6,-26 25 7,26 0-7,-25 0 6,25 0-5,-25-76 5,75 76-6,-100 0 2,50-26 2,-26 26 3,26 0-8,-25 0 8,-26 0-10,51 0 12,-50 0-9,100-25 3,1 25-3,-102 0 3,77-25-1,-1 25 2,-50-51 1,-26 51-4,26 0 2,-26 0 0,0-25 1,1 25-2,24 0 9,-24 0 0,-1 0-5,26 0-6,-26 0 9,0 0 2,26 0 0,-26 0 5,1 0-8</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1-01-26T02:17:48.61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22242">
    <iact:property name="dataType"/>
    <iact:actionData xml:id="d0">
      <inkml:trace xmlns:inkml="http://www.w3.org/2003/InkML" xml:id="stk0" contextRef="#ctx0" brushRef="#br0">9853 7903 0,'76'0'415,"-50"-25"-401,-1 25-9,0 0 6,26 0-9,0 0 13,-1 0-14,-24 0 7,-1 0 0,51 0 0,-51 0 0,1 0 0,50-25 8,-26 25 4,1 0-16,-26 0 4,77-51 4,-52 51 4,26-25-11,-50 25 5,-1 0-5,51 0 8,-51 0-8,26 0 7,0 0-8,-26 0 10,51 0 1,-25 0-13,-26 0 13,26 0-14,-1 0 6,26 0 2,-50 0 0,24 0-2,26-26 2,-50 26-1,-1 0 1,26 0-1,-26 0 1,0 0-2,51 0-2,-25 0 7,-1-25-7,-24 25 7,50 0-8,-26 0 8,-24 0-7,50 0 23,-51 0-26,51 0 12,-51 0-12,1 0 13,-1 0-14,0 0 7,1 0 3,75 0 1,-76 0-11,26 0 7,0 0 24,-26 0-16,0 0 16,-25 25-19,26 1 22,-1-26 5,0 0 14,1 0-18</inkml:trace>
    </iact:actionData>
  </iact:action>
  <iact:action type="add" startTime="28482">
    <iact:property name="dataType"/>
    <iact:actionData xml:id="d1">
      <inkml:trace xmlns:inkml="http://www.w3.org/2003/InkML" xml:id="stk1" contextRef="#ctx0" brushRef="#br0">304 13451 0,'25'0'219,"1"0"-213,24 0 11,1 0-12,-26 0 4,0 0-2,26 0 1,-26 0 3,26 0-5,25 0 2,-51 0 1,1 0 0,50 0-4,-51 0 3,51 0 0,-51 0 5,51 0 0,-25 0-4,-26 0 0,26 0-5,0 0 9,-26 0-8,0 0 7,1 0-10,-1 0 10,0 0-7,26 0 8,-26 0-6,1 0 8,24 0 5,-24 0-11,-1 0 7,0 0-7,26 0 8,-26 0-4,1 0-4,24 0 1,-24 0 0,-1 0 6,26 0 3,-26 0-9,26 0 0,-1 0 2,-24 0 1,-1 0-10,26 0 21,-26 0-15,0 0-1,1 0 1,24 0 0,-24 0 29,-1 0-18,26 0-13,-26 0 5,0 0 7,1 0-2,-1 0 0,0 0-6,1 0 21,-1 0-13,26 0 10,-26-25-9,0 25 16,26 0-6</inkml:trace>
    </iact:actionData>
  </iact:action>
  <iact:action type="add" startTime="34978">
    <iact:property name="dataType"/>
    <iact:actionData xml:id="d2">
      <inkml:trace xmlns:inkml="http://www.w3.org/2003/InkML" xml:id="stk2" contextRef="#ctx0" brushRef="#br0">10968 13375 0,'25'-25'89,"1"25"-74,24 0-8,-24 0 6,50 0 3,-51 0-13,26 0 11,25 0-12,-26 0 13,26 0-14,-50 0 7,50 0 0,-26 0 2,-24 0-3,49 0 5,-24 0-9,0 0 13,-26 0-12,0 0 0,51 0 5,-25 0-2,25 0 1,-25 0 8,25 0-12,-26 0 0,1 0 5,0 0 0,25 0 0,-26 0-3,52 0 6,-52 0 5,1 0-15,0 0 12,25 0-12,-26 0 13,26 0-14,-25 0 14,25 0-14,-25 0 14,50 0-10,-50 0-1,50 0 4,-50 0 0,25 0 0,50 0 1,-75 0-1,25 0-1,-25 0 1,25 0 3,-26 0-3,1 0 0,0 0 1,-1 0-5,-24 0 9,-1 0-8,26 0 8,-1 0-9,-24 0 5,24 0-4,1 0 8,-26 0 4,51 0-16,-50 0 14,-1 0-14,51 0 7,-51 0 1,0 0-2,26 0 2,-26 0-1,26 0 0,0 0 1,-26 0-3,0 0 4,51 0-4,-50 0 14,50 0-15,-51 0 7,26 0-7,25 0 7,-51 0-7,0 0 4,51 0-5,0 0 12,-50 0-1,-1 0-14,51 0 14,-51 0-14,26 0 14,25 0-10,-51 0-2,51 0 6,-50 0-1,-1 0 1,51 0-1,-51 0-1,1 0 3,50 0-2,-51 0 2,51 0-1,-51 0-4,77 0 4,-77 0 9,0 0-15,51 0 11,-50 0-9,-1 0 6,51 0-9,-51 0 13,26 0-10,0 0 7,-26 0-7,51 0 6,-51 0-10,1 0 14,50 0-10,-26 0 6,-24 0-6,-1 0 6,0 0-10,51 0 6,-50 0 1,-1 0 3,51 0-6,-51 0 3,1 0 3,24 0-1,-24 0-6,-1 0 5,51 0 0,-51 0-4,0 0 8,26 0 4,-26 0-12,1 0 7,-1 0-7,26 0 6,-26 0-2,0 0-1,1 0 1,-1 0-2,26 0 4,-26 0 2,0 0-4,1 0 0,-1 0-1,0 0 10,1 0-12,-1 0 1,0 0 14,1 0-5,24 0-14,-24 0 13,-1 0-14,0 0 15,1 0 15,-1 0-15,0 0-7,1 0 7,24 0 32</inkml:trace>
    </iact:actionData>
  </iact:action>
  <iact:action type="add" startTime="41226">
    <iact:property name="dataType"/>
    <iact:actionData xml:id="d3">
      <inkml:trace xmlns:inkml="http://www.w3.org/2003/InkML" xml:id="stk3" contextRef="#ctx0" brushRef="#br0">11171 16897 0,'0'25'155,"25"-25"-125,0 0-6,1 0-14,50 0-4,-26 0 0,26 0 2,0-25 1,-25 25-2,0 0 4,24 0-6,27-26 4,-26 26 2,-51 0-4,51 0-1,-51 0 2,77 0 2,-52 0-2,26 0-2,-25 0 2,25 0 1,-25 0-1,25-25 1,-51 25 0,0 0-5,1 0 9,50 0-10,-51 0 13,26 0-1,-1 0-10,-24 0 6,50 0-6,-51 0 6,26 0-10,-1 0 7,-24 0 0,50 0 1,-51 0-1,51 0-1,-25 0 5,-26 0-8,51 0 4,-51 0 2,77 0-1,-77 0-4,26 0 4,-1 0-1,52 0 4,-77 0-7,76 0 4,-50 0-3,25 0 6,-51 0-7,77 0 8,-77 0-3,51 0-3,-25 0 7,-26 0-9,51 0 0,-51 0 3,51 0 0,-50 0 0,-1 0 8,51 0-12,-51 0 0,0 0 6,51 0-1,-50 0-1,50 0 2,-51 0 1,51 0 1,-51 0-7,1 0 7,-1 0-9,0 0 11,26 0-10,-26 0 8,26 0-6,-26 0 2,26 0-4,-26 0 9,1 0-9,-1 0 9,0 0-9,26 0 10,-26 0-8,1 0-4,24 0 14,-24 0-7,-1 0 0,0 0 5,26 0-6,-26 0 0,1 0 12,24 0-14,-24 0 14,-1 0-4,0 0 1,1 0-1,-1 0-7,0 0 15,1 0-23,24 0 14,-24 0-6,-1 0 22,26 0-15,-1 0 0,-24 0-3,24 0 3,-24 0-13,-1 0 23,26 0-16,-26 0 2,0 0 20</inkml:trace>
    </iact:actionData>
  </iact:action>
  <iact:action type="add" startTime="45945">
    <iact:property name="dataType"/>
    <iact:actionData xml:id="d4">
      <inkml:trace xmlns:inkml="http://www.w3.org/2003/InkML" xml:id="stk4" contextRef="#ctx0" brushRef="#br0">10968 17454 0,'-76'-26'84,"51"-50"-72,-77 26-4,52 24 1,24 1 1,-24 0-2,24-1 7,-50-24-6,51 24-3,-51-24 3,25 24 1,26 1-6,-26-26 7,1 26-5,24-25 5,-24-1-5,24 26 4,-24-26-3,-1 0 3,51 1-7,-51-1 5,1 0 3,24 26-5,1-51 4,0 51 0,-26-26-2,51 26 4,-25 25-6,-1-26 2,1-24-2,25 24-4,0 1 11,-25-51-8,25 51 4,-26-1 10,26 1-13,0 0 10,0-1-7,-25 1-4,0 0 8,25-26-11,0 26 14,0-26-6,0 26-3,0-1 6,0 1 4,0-26-16,0 26 15,0 0-2,0-26-8,0 26 2,0-1 0,0-24 12,0-1-6,25 0 8,-25 26-11,25-26-6,26 1 4,-51 24-6,25 1 12,1 0-6,-1-1-1,0 26 12,1-25-16,-26 0 13,25-26-9,0 26 0,1 25 7,24-51-7,-24 26 0,24 25 8,1-26-2,-26 26-12,26-25 12,-26 25-12,26 0 8,25-51-4,-51 51 10,26-25-3,0 25-7,-1-25 0,1 25 3,0 0 5,-1 0-10,1 0 4,25 0-2,-51 0 7,26 0-8,25 0 0,-51 0 4,1 0 2,-1 0-3,0 0-3,1 0 4,50 0-4,-51 0 5,0 0-1,1 0-1,-1 0-3,26 0 11,-26 0-2,26 0-12,-26 0 24,0 0-13,26 25-2,0 0 3,-26 1 2,-25 24-8,25-24 8,26-26-7,-26 25 6,0 0-7,-25 1 5,0-1-10,26 0 10,-1 1-6,0-1 5,-25 0-4,26 1 0,-1-1 8,-25 26-1,51-1-10,-26-24 10,0-1 18,1 0-15,-26 1 0,25-1-10,-25 0 6,25 1 5,1 24 2,-26 1-3,25 0-2,-25-26 14,0 26-25,0-26 1,0 0 2,0 1-1,25 24 5,1-24-7,-26-1 4,0 26 5,0-26-9,0 0 8,0 1-3,0-1-1,0 0-4,0 1 4,0-1-4,0 26 9,0-26-9,0 0 18,0 51-17,0-50 9,0-1-1,0 26-11,0-26 5,0 0 10,0 51-4,0-50-5,-26-1-1,26 51 7,-25-51-7,0 26 9,-1 0 2,1-26-4,0 51-6,-26-26 4,26-24 2,-1-1 5,1 0-8,-26 26 4,26-26-1,-26 1 6,26-26-1,0 25 7,-26 0-26,26-25 4,-26 26 14,26-26-7,25 25 2,-25 0-12,-1-25 14,1 0-6,0 26-4,-26-1 26,26-25-31,-1 25 14,1-25 1,0 26 0,-1-1-11,1 0 14,0-25 9,25 26-14,-26-26-8,1 0 7,0 25 2,-1-25-10,-24 0 42,-1 51-30,26-51-1,-1 0 3,1 0-15,0 0 5,-1 0 9,-24 0-3,24 0 2,1 0 8,-26 0-13,26 0 52</inkml:trace>
    </iact:actionData>
  </iact:action>
  <iact:action type="add" startTime="57106">
    <iact:property name="dataType"/>
    <iact:actionData xml:id="d5">
      <inkml:trace xmlns:inkml="http://www.w3.org/2003/InkML" xml:id="stk5" contextRef="#ctx0" brushRef="#br0">21353 8055 0,'51'0'483,"-26"0"-479,1 0 4,24 0 1,1 0-1,0 0 1,-1 0 0,-24 0-4,-1 0 7,51 0-8,-25 0 9,-1 0-1,-24 0 5,-1 0-11,26 0 4,-26 0-3,26-25 8,-1 25 0,-24 0-14,24 0 30,1-25-29,-26 25 13,1 0-7,24 0 0,-24 0 1,50 0 18,-51 0-11,0 0-8,1 0 1,24 0-4,-24 0 3,50 0 12,-51 0-15,26 0 2,-1 0 1,1-26 5,25 26-2,-51 0-4,26 0 0,25 0 1,-26-50 1,1 50-1,0 0 4,25 0-6,-26 0 7,77 0-8,-51 0 8,25 0-4,-25 0-4,-25 0 4,25 0 3,-25 0-9,25 0 8,-26 0-2,26 0 0,-25 0-4,25 0 8,-51 0-9,77 0 5,-52 0-4,1 0 8,25 0-9,0 0 10,-25 0-10,-1 0 1,26 0 2,-25 0 1,0 0 2,25 0-1,-26 0-1,26 0 1,-25 0-2,50 0 3,-50 0 2,25 0-4,-25 0 0,50 0 4,-25 0 1,-51 0-7,26 0 7,25 0-9,-51 0 9,1 0-9,75 0 8,-76 0-10,26 0 14,-26 0-12,0 0 4,51 0-2,-50 0 7,50 0-8,-26 0 0,-24 0 4,24 0 5,-24 0-9,75 0 0,-50 0 13,-1 0-10,1 0-1,-26 0-1,51 0 1,-25 0 6,50 0 3,-75 0-11,50 0 7,-51 0-10,51 0 13,-25 0-11,-26 0 9,26 0-9,-26 0 0,0 0 4,26 0 0,-26 0 0,26 0 0,25 0 1,-51 0-1,1 0 0,-1 0 0,26 0 1,-26 0-2,26 0 2,-1 0-1,-24 0-1,50 0 2,-51 0 0,26 0-1,-26 0-1,0 0 2,1 0 0,24 0-5,-24 0 8,50 0-1,-51 0-1,0 0 8,26 0-5,0 0-12,-1 0 15,1 0-8,0 0 10,50 0-10,-25 0 8,-26 0-7,26 0 0,-25 0-5,-26 0 5,51 0-1,-25 0 4,0 0-7,-1 0 3,1 0-3,25 0 8,-51 0-9,51 0 8,26 0-9,-52 0 11,26 0-10,0 0 9,26 0-9,-52 0 8,52 0-11,-26 0 7,-26 0 1,77 0-2,-76 0 1,50 0 0,26 0 5,-102 0-10,102 0 6,-26 0-1,-50 0 1,101 0-2,-51 0 2,-76 0-1,77 0 0,-52 0 0,26 0 4,-25 0-8,25 0 2,-25 0 5,25 0 1,-26 0-11,1 0 7,-26 0 1,0 0-2,26 0 16,-26 0-22,1 0 13,-1 0-1,26 0-4,-26 0 4,0 0 6,26 0-12,-26 0 3,1 0-6,-1 0 14,0 0-11,1 0 18,-1 0 21,0 0-16</inkml:trace>
    </iact:actionData>
  </iact:action>
  <iact:action type="add" startTime="60273">
    <iact:property name="dataType"/>
    <iact:actionData xml:id="d6">
      <inkml:trace xmlns:inkml="http://www.w3.org/2003/InkML" xml:id="stk6" contextRef="#ctx0" brushRef="#br0">21252 8790 0,'51'0'16,"-26"0"0,0 0 0,26 0-3,-26 0-8,1 0 9,50 25-1,-26-25-6,26 0 4,-25 0-7,25 0 8,0 0-11,51 0 14,-26 0-9,26 0 5,-26 0-6,26 0 5,-26 0-8,26 0 13,-26 0-14,-25 0 6,51 0 2,-52 0 0,77 0 0,-101 0-4,76 0 4,-102 0 1,102 0-4,-51 0 2,0 0 4,25 0-7,-76 0 4,77 0 0,-52 0 0,26 0-4,26 0 3,-52 0-2,26 0 7,-25 0-10,-26 0 12,51 0-10,-25 0 0,0 0 3,-1 0 4,1 0-7,0 0 8,-1 0-8,1 0-1,-26 0 4,77 0 12,-77 0-8,0 0-4,26 0 5,-26 26-10,1-26 10,-1 0-10,0 0 11,26 0-12,-26 0 12,51 0-12,-50 0 13,-1 0-14,26 0 14,-1 0 2,26 0-13,-25 0 0,50 0 5,-25 0 10,-50 0-15,24 0 5,26 25-2,-51-25 3,1 0-1,50 0-3,-51 0 2,51 0 11,-25 0-6,-1 51 0,-24-51-7,-1 0-1,51 0 6,-51 0 3,1 0 15</inkml:trace>
    </iact:actionData>
  </iact:action>
  <iact:action type="add" startTime="62049">
    <iact:property name="dataType"/>
    <iact:actionData xml:id="d7">
      <inkml:trace xmlns:inkml="http://www.w3.org/2003/InkML" xml:id="stk7" contextRef="#ctx0" brushRef="#br0">23658 10006 0,'26'0'100,"-1"0"-80,26 0-4,-26 0 12,26 0-24,-26 0 8,0 0-7,26 0 7,76 0-7,-51 0 4,-26 0 0,-24 0-3,24 0 1,1 0 2,50 0 0,1 0 4,-52 0 3,52 0-4,-77 0-6,76 0 7,-50 0-12,-26 0 7,26 0 1,-26 0 1,26 0-5,-26 0 8,1 0-7,-1 0 3,0 0-1,1 0-3,24 0 7,26 0 5,-50 0-12,-1 0 1,26 0 4,-26 0-1,0 0-3,26 0 8,-26 0 2,1 0-12,-1 0 8,26 0-3,-51-25 0,25-1 4,0 26-8,26 0-1,-26 0 12,1 0-8,-1 0 0,0 0 8,1 0-4,-1 0-8,0 0 9,0-25-8,1 25 7,-1 0 9,0 0-11,26 0 9,-26 0-4,1 0-14,-1 0 15,0 0 8,1 0 2,-1 0 7,0 0-12,26 0-5,-26 0 0,1 0 31,24 0-30,-24 0 23,-1 0-24,0 0 11,1 0-18</inkml:trace>
    </iact:actionData>
  </iact:action>
  <iact:action type="add" startTime="68762">
    <iact:property name="dataType"/>
    <iact:actionData xml:id="d8">
      <inkml:trace xmlns:inkml="http://www.w3.org/2003/InkML" xml:id="stk8" contextRef="#ctx0" brushRef="#br0">19530 10082 0,'-26'0'63,"-24"0"-62,-26 0 6,-26 25 2,77-25-2,-26 0 3,26 0 0,-26 0-3,26 0-2,-51 26 3,51-26 2,-1 0-2,-24 0 2,-52 25-2,77 0-3,0-25 5,-1 0-2,-75 26 1,76-26 9,-1 0-12,-24 25-2,24-25 6,-24 25-4,-1-25 21,26 0-11,-26 26 0,26-1-11,-1-25 4,1 25 0,0-25-1,-1 0 2,1 0-2,0 0-2,-51 26 4,0-1-6,0-25 10,-26 51-9,52-26 7,-1-25-7,-25 0 3,25 25-3,-25 1 8,26-26-11,-1 0 6,0 50 1,1-24 6,25-26-1,-1 0-9,-24 25 0,-26 0 4,50-25 6,-50 51-7,51-26 2,0-25-1,-26 26 0,26-26-5,-1 0 13,1 0-5,-26 0-7,26 0 2,-26 25 0,1-25 7,-1 51-9,26-51 10,-1 0-2,1 25-7,0-25 7,-1 25 1,-24-25-9,24 0 4,1 26-4,-51 24 16,25-24 3,1-26 0,24 0 8,1 25-18,0-25 20</inkml:trace>
    </iact:actionData>
  </iact:action>
  <iact:action type="add" startTime="70353">
    <iact:property name="dataType"/>
    <iact:actionData xml:id="d9">
      <inkml:trace xmlns:inkml="http://www.w3.org/2003/InkML" xml:id="stk9" contextRef="#ctx0" brushRef="#br0">16186 10031 0,'0'76'124,"0"-25"-104,-51 50-4,51-75 11,0 24-22,0-24 7,0-1-7,0 0 8,0 1-9,-25 24 5,0-24-4,25 24 15,0-24-14,0-1 4,-26 0 1,26 26-6,-25 0 0,0 25 10,25-51 3,0 0-9,0 26 4,0-26-3,0 1-1,-51 24-4,51-24 15,0-1-12,-25-25 0,25 25 12,0 26 109,-26-26-94,52-25 73,-1 0-95,0 0-8,26 26 1,-51-1 3,25-25 0,1 25-1,50 1 7,-26 24-10,1-50 5,-26 26-5,26-26 2,-26 0 2,1 25-4,-1 0 6,0 1-8,26-26 10,-26 25-8,26-25 6,0 25-6,-26-25 2,0 51 0,26-51 9,-26 25-3,26 1 5,0-26-9,-26 0 2,0 0 2,26 50-8,0-24-2,-26-1 8,-25 0-7,51-25 17,-1 51-16,-24-26 13,24 1 0,-24-26-1,-1 25-15,0-25 26,1 25-23,-26 1 10,25-26-2,0 25 15,0-25 25</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242110EC-C002-4092-84F8-E0731E6B467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 xmlns:a16="http://schemas.microsoft.com/office/drawing/2014/main" id="{B9E840B3-EF7F-4DA0-9152-A5A45760EC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 xmlns:a16="http://schemas.microsoft.com/office/drawing/2014/main" id="{DA8AB439-351F-4367-853F-23A1EBC9BC3C}"/>
              </a:ext>
            </a:extLst>
          </p:cNvPr>
          <p:cNvSpPr>
            <a:spLocks noGrp="1"/>
          </p:cNvSpPr>
          <p:nvPr>
            <p:ph type="dt" sz="half" idx="10"/>
          </p:nvPr>
        </p:nvSpPr>
        <p:spPr/>
        <p:txBody>
          <a:bodyPr/>
          <a:lstStyle/>
          <a:p>
            <a:fld id="{AFDAC57B-BD1B-47D7-A300-02173FE54989}" type="datetimeFigureOut">
              <a:rPr kumimoji="1" lang="ja-JP" altLang="en-US" smtClean="0"/>
              <a:t>2021/3/5</a:t>
            </a:fld>
            <a:endParaRPr kumimoji="1" lang="ja-JP" altLang="en-US"/>
          </a:p>
        </p:txBody>
      </p:sp>
      <p:sp>
        <p:nvSpPr>
          <p:cNvPr id="5" name="フッター プレースホルダー 4">
            <a:extLst>
              <a:ext uri="{FF2B5EF4-FFF2-40B4-BE49-F238E27FC236}">
                <a16:creationId xmlns="" xmlns:a16="http://schemas.microsoft.com/office/drawing/2014/main" id="{8554F881-EB94-4F86-A492-656DD82E2B5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 xmlns:a16="http://schemas.microsoft.com/office/drawing/2014/main" id="{00FA8C0E-5A0B-4130-9583-8E3B0BE74C4E}"/>
              </a:ext>
            </a:extLst>
          </p:cNvPr>
          <p:cNvSpPr>
            <a:spLocks noGrp="1"/>
          </p:cNvSpPr>
          <p:nvPr>
            <p:ph type="sldNum" sz="quarter" idx="12"/>
          </p:nvPr>
        </p:nvSpPr>
        <p:spPr/>
        <p:txBody>
          <a:bodyPr/>
          <a:lstStyle/>
          <a:p>
            <a:fld id="{B30B4814-3077-4530-9F21-EF52CB61E39C}" type="slidenum">
              <a:rPr kumimoji="1" lang="ja-JP" altLang="en-US" smtClean="0"/>
              <a:t>‹#›</a:t>
            </a:fld>
            <a:endParaRPr kumimoji="1" lang="ja-JP" altLang="en-US"/>
          </a:p>
        </p:txBody>
      </p:sp>
    </p:spTree>
    <p:extLst>
      <p:ext uri="{BB962C8B-B14F-4D97-AF65-F5344CB8AC3E}">
        <p14:creationId xmlns:p14="http://schemas.microsoft.com/office/powerpoint/2010/main" val="2818935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BD4EB8C8-19E7-45E3-91F6-80EF05C1254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 xmlns:a16="http://schemas.microsoft.com/office/drawing/2014/main" id="{73BB4850-88BA-448E-A5CD-B7F7EDEB85D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 xmlns:a16="http://schemas.microsoft.com/office/drawing/2014/main" id="{CC1858AB-BF1D-429C-8BD7-2C6620194612}"/>
              </a:ext>
            </a:extLst>
          </p:cNvPr>
          <p:cNvSpPr>
            <a:spLocks noGrp="1"/>
          </p:cNvSpPr>
          <p:nvPr>
            <p:ph type="dt" sz="half" idx="10"/>
          </p:nvPr>
        </p:nvSpPr>
        <p:spPr/>
        <p:txBody>
          <a:bodyPr/>
          <a:lstStyle/>
          <a:p>
            <a:fld id="{AFDAC57B-BD1B-47D7-A300-02173FE54989}" type="datetimeFigureOut">
              <a:rPr kumimoji="1" lang="ja-JP" altLang="en-US" smtClean="0"/>
              <a:t>2021/3/5</a:t>
            </a:fld>
            <a:endParaRPr kumimoji="1" lang="ja-JP" altLang="en-US"/>
          </a:p>
        </p:txBody>
      </p:sp>
      <p:sp>
        <p:nvSpPr>
          <p:cNvPr id="5" name="フッター プレースホルダー 4">
            <a:extLst>
              <a:ext uri="{FF2B5EF4-FFF2-40B4-BE49-F238E27FC236}">
                <a16:creationId xmlns="" xmlns:a16="http://schemas.microsoft.com/office/drawing/2014/main" id="{A1F99E68-DF88-4FFE-8004-1E17C7524E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 xmlns:a16="http://schemas.microsoft.com/office/drawing/2014/main" id="{CBF1B97A-F3D1-49FB-A25F-3037F270201B}"/>
              </a:ext>
            </a:extLst>
          </p:cNvPr>
          <p:cNvSpPr>
            <a:spLocks noGrp="1"/>
          </p:cNvSpPr>
          <p:nvPr>
            <p:ph type="sldNum" sz="quarter" idx="12"/>
          </p:nvPr>
        </p:nvSpPr>
        <p:spPr/>
        <p:txBody>
          <a:bodyPr/>
          <a:lstStyle/>
          <a:p>
            <a:fld id="{B30B4814-3077-4530-9F21-EF52CB61E39C}" type="slidenum">
              <a:rPr kumimoji="1" lang="ja-JP" altLang="en-US" smtClean="0"/>
              <a:t>‹#›</a:t>
            </a:fld>
            <a:endParaRPr kumimoji="1" lang="ja-JP" altLang="en-US"/>
          </a:p>
        </p:txBody>
      </p:sp>
    </p:spTree>
    <p:extLst>
      <p:ext uri="{BB962C8B-B14F-4D97-AF65-F5344CB8AC3E}">
        <p14:creationId xmlns:p14="http://schemas.microsoft.com/office/powerpoint/2010/main" val="1673308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 xmlns:a16="http://schemas.microsoft.com/office/drawing/2014/main" id="{E8B398B7-E4F5-43B8-B07B-7807B50CA74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 xmlns:a16="http://schemas.microsoft.com/office/drawing/2014/main" id="{51D57BDE-2922-4E37-A39E-A9EB3FF0753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 xmlns:a16="http://schemas.microsoft.com/office/drawing/2014/main" id="{7A5853C5-C466-41E3-99D0-E80A5BC42CE8}"/>
              </a:ext>
            </a:extLst>
          </p:cNvPr>
          <p:cNvSpPr>
            <a:spLocks noGrp="1"/>
          </p:cNvSpPr>
          <p:nvPr>
            <p:ph type="dt" sz="half" idx="10"/>
          </p:nvPr>
        </p:nvSpPr>
        <p:spPr/>
        <p:txBody>
          <a:bodyPr/>
          <a:lstStyle/>
          <a:p>
            <a:fld id="{AFDAC57B-BD1B-47D7-A300-02173FE54989}" type="datetimeFigureOut">
              <a:rPr kumimoji="1" lang="ja-JP" altLang="en-US" smtClean="0"/>
              <a:t>2021/3/5</a:t>
            </a:fld>
            <a:endParaRPr kumimoji="1" lang="ja-JP" altLang="en-US"/>
          </a:p>
        </p:txBody>
      </p:sp>
      <p:sp>
        <p:nvSpPr>
          <p:cNvPr id="5" name="フッター プレースホルダー 4">
            <a:extLst>
              <a:ext uri="{FF2B5EF4-FFF2-40B4-BE49-F238E27FC236}">
                <a16:creationId xmlns="" xmlns:a16="http://schemas.microsoft.com/office/drawing/2014/main" id="{710734C2-FABA-42EA-8C4D-2E52B0F4B5D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 xmlns:a16="http://schemas.microsoft.com/office/drawing/2014/main" id="{E35E9C19-E779-427C-A2B6-9F6090221105}"/>
              </a:ext>
            </a:extLst>
          </p:cNvPr>
          <p:cNvSpPr>
            <a:spLocks noGrp="1"/>
          </p:cNvSpPr>
          <p:nvPr>
            <p:ph type="sldNum" sz="quarter" idx="12"/>
          </p:nvPr>
        </p:nvSpPr>
        <p:spPr/>
        <p:txBody>
          <a:bodyPr/>
          <a:lstStyle/>
          <a:p>
            <a:fld id="{B30B4814-3077-4530-9F21-EF52CB61E39C}" type="slidenum">
              <a:rPr kumimoji="1" lang="ja-JP" altLang="en-US" smtClean="0"/>
              <a:t>‹#›</a:t>
            </a:fld>
            <a:endParaRPr kumimoji="1" lang="ja-JP" altLang="en-US"/>
          </a:p>
        </p:txBody>
      </p:sp>
    </p:spTree>
    <p:extLst>
      <p:ext uri="{BB962C8B-B14F-4D97-AF65-F5344CB8AC3E}">
        <p14:creationId xmlns:p14="http://schemas.microsoft.com/office/powerpoint/2010/main" val="903866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2AEF8B0B-84DC-4F98-974E-C3E2F33E431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 xmlns:a16="http://schemas.microsoft.com/office/drawing/2014/main" id="{833B8555-1BD5-4E50-ABFA-904B20FC7C0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 xmlns:a16="http://schemas.microsoft.com/office/drawing/2014/main" id="{32F7DE44-15B9-4A46-B518-8BC01CE23341}"/>
              </a:ext>
            </a:extLst>
          </p:cNvPr>
          <p:cNvSpPr>
            <a:spLocks noGrp="1"/>
          </p:cNvSpPr>
          <p:nvPr>
            <p:ph type="dt" sz="half" idx="10"/>
          </p:nvPr>
        </p:nvSpPr>
        <p:spPr/>
        <p:txBody>
          <a:bodyPr/>
          <a:lstStyle/>
          <a:p>
            <a:fld id="{AFDAC57B-BD1B-47D7-A300-02173FE54989}" type="datetimeFigureOut">
              <a:rPr kumimoji="1" lang="ja-JP" altLang="en-US" smtClean="0"/>
              <a:t>2021/3/5</a:t>
            </a:fld>
            <a:endParaRPr kumimoji="1" lang="ja-JP" altLang="en-US"/>
          </a:p>
        </p:txBody>
      </p:sp>
      <p:sp>
        <p:nvSpPr>
          <p:cNvPr id="5" name="フッター プレースホルダー 4">
            <a:extLst>
              <a:ext uri="{FF2B5EF4-FFF2-40B4-BE49-F238E27FC236}">
                <a16:creationId xmlns="" xmlns:a16="http://schemas.microsoft.com/office/drawing/2014/main" id="{675C5902-EDDA-4807-9692-3164F383C29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 xmlns:a16="http://schemas.microsoft.com/office/drawing/2014/main" id="{7DFE109B-DFA6-4696-8136-CD3BDDFCA7D1}"/>
              </a:ext>
            </a:extLst>
          </p:cNvPr>
          <p:cNvSpPr>
            <a:spLocks noGrp="1"/>
          </p:cNvSpPr>
          <p:nvPr>
            <p:ph type="sldNum" sz="quarter" idx="12"/>
          </p:nvPr>
        </p:nvSpPr>
        <p:spPr/>
        <p:txBody>
          <a:bodyPr/>
          <a:lstStyle/>
          <a:p>
            <a:fld id="{B30B4814-3077-4530-9F21-EF52CB61E39C}" type="slidenum">
              <a:rPr kumimoji="1" lang="ja-JP" altLang="en-US" smtClean="0"/>
              <a:t>‹#›</a:t>
            </a:fld>
            <a:endParaRPr kumimoji="1" lang="ja-JP" altLang="en-US"/>
          </a:p>
        </p:txBody>
      </p:sp>
    </p:spTree>
    <p:extLst>
      <p:ext uri="{BB962C8B-B14F-4D97-AF65-F5344CB8AC3E}">
        <p14:creationId xmlns:p14="http://schemas.microsoft.com/office/powerpoint/2010/main" val="3114692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6B79D792-A9F1-458C-9B73-E540C4F82B7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 xmlns:a16="http://schemas.microsoft.com/office/drawing/2014/main" id="{B8072669-43A3-4152-87C3-A42B68D753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 xmlns:a16="http://schemas.microsoft.com/office/drawing/2014/main" id="{AC895E19-4822-48EE-8DBD-9A5C3A0543E2}"/>
              </a:ext>
            </a:extLst>
          </p:cNvPr>
          <p:cNvSpPr>
            <a:spLocks noGrp="1"/>
          </p:cNvSpPr>
          <p:nvPr>
            <p:ph type="dt" sz="half" idx="10"/>
          </p:nvPr>
        </p:nvSpPr>
        <p:spPr/>
        <p:txBody>
          <a:bodyPr/>
          <a:lstStyle/>
          <a:p>
            <a:fld id="{AFDAC57B-BD1B-47D7-A300-02173FE54989}" type="datetimeFigureOut">
              <a:rPr kumimoji="1" lang="ja-JP" altLang="en-US" smtClean="0"/>
              <a:t>2021/3/5</a:t>
            </a:fld>
            <a:endParaRPr kumimoji="1" lang="ja-JP" altLang="en-US"/>
          </a:p>
        </p:txBody>
      </p:sp>
      <p:sp>
        <p:nvSpPr>
          <p:cNvPr id="5" name="フッター プレースホルダー 4">
            <a:extLst>
              <a:ext uri="{FF2B5EF4-FFF2-40B4-BE49-F238E27FC236}">
                <a16:creationId xmlns="" xmlns:a16="http://schemas.microsoft.com/office/drawing/2014/main" id="{3D406BB9-E4EF-451E-8131-3B7393D3C21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 xmlns:a16="http://schemas.microsoft.com/office/drawing/2014/main" id="{BF0E0A97-3D6D-48BC-BED4-4D0543312778}"/>
              </a:ext>
            </a:extLst>
          </p:cNvPr>
          <p:cNvSpPr>
            <a:spLocks noGrp="1"/>
          </p:cNvSpPr>
          <p:nvPr>
            <p:ph type="sldNum" sz="quarter" idx="12"/>
          </p:nvPr>
        </p:nvSpPr>
        <p:spPr/>
        <p:txBody>
          <a:bodyPr/>
          <a:lstStyle/>
          <a:p>
            <a:fld id="{B30B4814-3077-4530-9F21-EF52CB61E39C}" type="slidenum">
              <a:rPr kumimoji="1" lang="ja-JP" altLang="en-US" smtClean="0"/>
              <a:t>‹#›</a:t>
            </a:fld>
            <a:endParaRPr kumimoji="1" lang="ja-JP" altLang="en-US"/>
          </a:p>
        </p:txBody>
      </p:sp>
    </p:spTree>
    <p:extLst>
      <p:ext uri="{BB962C8B-B14F-4D97-AF65-F5344CB8AC3E}">
        <p14:creationId xmlns:p14="http://schemas.microsoft.com/office/powerpoint/2010/main" val="2117694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9B7CE5AB-ECF1-4A19-A207-BEACB0A7ECB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 xmlns:a16="http://schemas.microsoft.com/office/drawing/2014/main" id="{23817791-5844-43F9-834B-21D0675A6D4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 xmlns:a16="http://schemas.microsoft.com/office/drawing/2014/main" id="{B7BE546E-C4F3-43D2-8B91-363B28DB569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 xmlns:a16="http://schemas.microsoft.com/office/drawing/2014/main" id="{8643112A-18AB-4BF1-A21C-FA8CFBC4B193}"/>
              </a:ext>
            </a:extLst>
          </p:cNvPr>
          <p:cNvSpPr>
            <a:spLocks noGrp="1"/>
          </p:cNvSpPr>
          <p:nvPr>
            <p:ph type="dt" sz="half" idx="10"/>
          </p:nvPr>
        </p:nvSpPr>
        <p:spPr/>
        <p:txBody>
          <a:bodyPr/>
          <a:lstStyle/>
          <a:p>
            <a:fld id="{AFDAC57B-BD1B-47D7-A300-02173FE54989}" type="datetimeFigureOut">
              <a:rPr kumimoji="1" lang="ja-JP" altLang="en-US" smtClean="0"/>
              <a:t>2021/3/5</a:t>
            </a:fld>
            <a:endParaRPr kumimoji="1" lang="ja-JP" altLang="en-US"/>
          </a:p>
        </p:txBody>
      </p:sp>
      <p:sp>
        <p:nvSpPr>
          <p:cNvPr id="6" name="フッター プレースホルダー 5">
            <a:extLst>
              <a:ext uri="{FF2B5EF4-FFF2-40B4-BE49-F238E27FC236}">
                <a16:creationId xmlns="" xmlns:a16="http://schemas.microsoft.com/office/drawing/2014/main" id="{91D552EE-891F-49D4-9148-94323EEEB69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 xmlns:a16="http://schemas.microsoft.com/office/drawing/2014/main" id="{5EBC9D68-9060-42EC-B361-35671D8B3F75}"/>
              </a:ext>
            </a:extLst>
          </p:cNvPr>
          <p:cNvSpPr>
            <a:spLocks noGrp="1"/>
          </p:cNvSpPr>
          <p:nvPr>
            <p:ph type="sldNum" sz="quarter" idx="12"/>
          </p:nvPr>
        </p:nvSpPr>
        <p:spPr/>
        <p:txBody>
          <a:bodyPr/>
          <a:lstStyle/>
          <a:p>
            <a:fld id="{B30B4814-3077-4530-9F21-EF52CB61E39C}" type="slidenum">
              <a:rPr kumimoji="1" lang="ja-JP" altLang="en-US" smtClean="0"/>
              <a:t>‹#›</a:t>
            </a:fld>
            <a:endParaRPr kumimoji="1" lang="ja-JP" altLang="en-US"/>
          </a:p>
        </p:txBody>
      </p:sp>
    </p:spTree>
    <p:extLst>
      <p:ext uri="{BB962C8B-B14F-4D97-AF65-F5344CB8AC3E}">
        <p14:creationId xmlns:p14="http://schemas.microsoft.com/office/powerpoint/2010/main" val="461207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621C79A5-7644-4E3E-9BDC-09F35C5DE72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 xmlns:a16="http://schemas.microsoft.com/office/drawing/2014/main" id="{DBA374D2-0E7A-42D1-965E-FF7503F593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 xmlns:a16="http://schemas.microsoft.com/office/drawing/2014/main" id="{3EC22E5E-7894-44E6-82CA-1E81FBCFA383}"/>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 xmlns:a16="http://schemas.microsoft.com/office/drawing/2014/main" id="{039AA384-CE71-44B2-A232-B31142AB60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 xmlns:a16="http://schemas.microsoft.com/office/drawing/2014/main" id="{A1DBF6FC-4170-43EE-A6EE-05AFFB8CCB7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 xmlns:a16="http://schemas.microsoft.com/office/drawing/2014/main" id="{65BC4503-A99A-4476-A237-FDA14F7200FB}"/>
              </a:ext>
            </a:extLst>
          </p:cNvPr>
          <p:cNvSpPr>
            <a:spLocks noGrp="1"/>
          </p:cNvSpPr>
          <p:nvPr>
            <p:ph type="dt" sz="half" idx="10"/>
          </p:nvPr>
        </p:nvSpPr>
        <p:spPr/>
        <p:txBody>
          <a:bodyPr/>
          <a:lstStyle/>
          <a:p>
            <a:fld id="{AFDAC57B-BD1B-47D7-A300-02173FE54989}" type="datetimeFigureOut">
              <a:rPr kumimoji="1" lang="ja-JP" altLang="en-US" smtClean="0"/>
              <a:t>2021/3/5</a:t>
            </a:fld>
            <a:endParaRPr kumimoji="1" lang="ja-JP" altLang="en-US"/>
          </a:p>
        </p:txBody>
      </p:sp>
      <p:sp>
        <p:nvSpPr>
          <p:cNvPr id="8" name="フッター プレースホルダー 7">
            <a:extLst>
              <a:ext uri="{FF2B5EF4-FFF2-40B4-BE49-F238E27FC236}">
                <a16:creationId xmlns="" xmlns:a16="http://schemas.microsoft.com/office/drawing/2014/main" id="{CC62EDB3-66AB-4B91-AEDE-DBAE066FFE0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 xmlns:a16="http://schemas.microsoft.com/office/drawing/2014/main" id="{60D86E5C-FF02-4486-81F9-BB1402D9D412}"/>
              </a:ext>
            </a:extLst>
          </p:cNvPr>
          <p:cNvSpPr>
            <a:spLocks noGrp="1"/>
          </p:cNvSpPr>
          <p:nvPr>
            <p:ph type="sldNum" sz="quarter" idx="12"/>
          </p:nvPr>
        </p:nvSpPr>
        <p:spPr/>
        <p:txBody>
          <a:bodyPr/>
          <a:lstStyle/>
          <a:p>
            <a:fld id="{B30B4814-3077-4530-9F21-EF52CB61E39C}" type="slidenum">
              <a:rPr kumimoji="1" lang="ja-JP" altLang="en-US" smtClean="0"/>
              <a:t>‹#›</a:t>
            </a:fld>
            <a:endParaRPr kumimoji="1" lang="ja-JP" altLang="en-US"/>
          </a:p>
        </p:txBody>
      </p:sp>
    </p:spTree>
    <p:extLst>
      <p:ext uri="{BB962C8B-B14F-4D97-AF65-F5344CB8AC3E}">
        <p14:creationId xmlns:p14="http://schemas.microsoft.com/office/powerpoint/2010/main" val="2591794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5EB03312-1B6D-43D5-A068-B4736F06043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 xmlns:a16="http://schemas.microsoft.com/office/drawing/2014/main" id="{7DE365C3-21F0-4712-8EF7-2260F322E898}"/>
              </a:ext>
            </a:extLst>
          </p:cNvPr>
          <p:cNvSpPr>
            <a:spLocks noGrp="1"/>
          </p:cNvSpPr>
          <p:nvPr>
            <p:ph type="dt" sz="half" idx="10"/>
          </p:nvPr>
        </p:nvSpPr>
        <p:spPr/>
        <p:txBody>
          <a:bodyPr/>
          <a:lstStyle/>
          <a:p>
            <a:fld id="{AFDAC57B-BD1B-47D7-A300-02173FE54989}" type="datetimeFigureOut">
              <a:rPr kumimoji="1" lang="ja-JP" altLang="en-US" smtClean="0"/>
              <a:t>2021/3/5</a:t>
            </a:fld>
            <a:endParaRPr kumimoji="1" lang="ja-JP" altLang="en-US"/>
          </a:p>
        </p:txBody>
      </p:sp>
      <p:sp>
        <p:nvSpPr>
          <p:cNvPr id="4" name="フッター プレースホルダー 3">
            <a:extLst>
              <a:ext uri="{FF2B5EF4-FFF2-40B4-BE49-F238E27FC236}">
                <a16:creationId xmlns="" xmlns:a16="http://schemas.microsoft.com/office/drawing/2014/main" id="{AC51AE06-7920-48C6-A89C-556EB7D5D49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 xmlns:a16="http://schemas.microsoft.com/office/drawing/2014/main" id="{0A0B607E-18F2-405F-92F2-3D58B71F27EB}"/>
              </a:ext>
            </a:extLst>
          </p:cNvPr>
          <p:cNvSpPr>
            <a:spLocks noGrp="1"/>
          </p:cNvSpPr>
          <p:nvPr>
            <p:ph type="sldNum" sz="quarter" idx="12"/>
          </p:nvPr>
        </p:nvSpPr>
        <p:spPr/>
        <p:txBody>
          <a:bodyPr/>
          <a:lstStyle/>
          <a:p>
            <a:fld id="{B30B4814-3077-4530-9F21-EF52CB61E39C}" type="slidenum">
              <a:rPr kumimoji="1" lang="ja-JP" altLang="en-US" smtClean="0"/>
              <a:t>‹#›</a:t>
            </a:fld>
            <a:endParaRPr kumimoji="1" lang="ja-JP" altLang="en-US"/>
          </a:p>
        </p:txBody>
      </p:sp>
    </p:spTree>
    <p:extLst>
      <p:ext uri="{BB962C8B-B14F-4D97-AF65-F5344CB8AC3E}">
        <p14:creationId xmlns:p14="http://schemas.microsoft.com/office/powerpoint/2010/main" val="3985787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 xmlns:a16="http://schemas.microsoft.com/office/drawing/2014/main" id="{90856DC9-15A6-4E57-A681-D936832ECA0A}"/>
              </a:ext>
            </a:extLst>
          </p:cNvPr>
          <p:cNvSpPr>
            <a:spLocks noGrp="1"/>
          </p:cNvSpPr>
          <p:nvPr>
            <p:ph type="dt" sz="half" idx="10"/>
          </p:nvPr>
        </p:nvSpPr>
        <p:spPr/>
        <p:txBody>
          <a:bodyPr/>
          <a:lstStyle/>
          <a:p>
            <a:fld id="{AFDAC57B-BD1B-47D7-A300-02173FE54989}" type="datetimeFigureOut">
              <a:rPr kumimoji="1" lang="ja-JP" altLang="en-US" smtClean="0"/>
              <a:t>2021/3/5</a:t>
            </a:fld>
            <a:endParaRPr kumimoji="1" lang="ja-JP" altLang="en-US"/>
          </a:p>
        </p:txBody>
      </p:sp>
      <p:sp>
        <p:nvSpPr>
          <p:cNvPr id="3" name="フッター プレースホルダー 2">
            <a:extLst>
              <a:ext uri="{FF2B5EF4-FFF2-40B4-BE49-F238E27FC236}">
                <a16:creationId xmlns="" xmlns:a16="http://schemas.microsoft.com/office/drawing/2014/main" id="{759FD0E2-366C-4418-A17B-52AB5B75061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 xmlns:a16="http://schemas.microsoft.com/office/drawing/2014/main" id="{9C2C5202-BA3A-46FD-9F70-D55181D028DC}"/>
              </a:ext>
            </a:extLst>
          </p:cNvPr>
          <p:cNvSpPr>
            <a:spLocks noGrp="1"/>
          </p:cNvSpPr>
          <p:nvPr>
            <p:ph type="sldNum" sz="quarter" idx="12"/>
          </p:nvPr>
        </p:nvSpPr>
        <p:spPr/>
        <p:txBody>
          <a:bodyPr/>
          <a:lstStyle/>
          <a:p>
            <a:fld id="{B30B4814-3077-4530-9F21-EF52CB61E39C}" type="slidenum">
              <a:rPr kumimoji="1" lang="ja-JP" altLang="en-US" smtClean="0"/>
              <a:t>‹#›</a:t>
            </a:fld>
            <a:endParaRPr kumimoji="1" lang="ja-JP" altLang="en-US"/>
          </a:p>
        </p:txBody>
      </p:sp>
    </p:spTree>
    <p:extLst>
      <p:ext uri="{BB962C8B-B14F-4D97-AF65-F5344CB8AC3E}">
        <p14:creationId xmlns:p14="http://schemas.microsoft.com/office/powerpoint/2010/main" val="2255350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FE794F41-4918-4931-9A3C-4863BAF81FF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 xmlns:a16="http://schemas.microsoft.com/office/drawing/2014/main" id="{AD287623-ADCD-4238-84F0-E1CF8C808F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 xmlns:a16="http://schemas.microsoft.com/office/drawing/2014/main" id="{E1981423-C475-4324-BB74-691A8E21A6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 xmlns:a16="http://schemas.microsoft.com/office/drawing/2014/main" id="{3972B71B-C84D-4AFC-8587-EADF333FB3CF}"/>
              </a:ext>
            </a:extLst>
          </p:cNvPr>
          <p:cNvSpPr>
            <a:spLocks noGrp="1"/>
          </p:cNvSpPr>
          <p:nvPr>
            <p:ph type="dt" sz="half" idx="10"/>
          </p:nvPr>
        </p:nvSpPr>
        <p:spPr/>
        <p:txBody>
          <a:bodyPr/>
          <a:lstStyle/>
          <a:p>
            <a:fld id="{AFDAC57B-BD1B-47D7-A300-02173FE54989}" type="datetimeFigureOut">
              <a:rPr kumimoji="1" lang="ja-JP" altLang="en-US" smtClean="0"/>
              <a:t>2021/3/5</a:t>
            </a:fld>
            <a:endParaRPr kumimoji="1" lang="ja-JP" altLang="en-US"/>
          </a:p>
        </p:txBody>
      </p:sp>
      <p:sp>
        <p:nvSpPr>
          <p:cNvPr id="6" name="フッター プレースホルダー 5">
            <a:extLst>
              <a:ext uri="{FF2B5EF4-FFF2-40B4-BE49-F238E27FC236}">
                <a16:creationId xmlns="" xmlns:a16="http://schemas.microsoft.com/office/drawing/2014/main" id="{0E684A55-3BBA-4182-ABAB-CA34EC2A8F7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 xmlns:a16="http://schemas.microsoft.com/office/drawing/2014/main" id="{DFC4950C-DB67-4682-AD52-1A44854A2BA8}"/>
              </a:ext>
            </a:extLst>
          </p:cNvPr>
          <p:cNvSpPr>
            <a:spLocks noGrp="1"/>
          </p:cNvSpPr>
          <p:nvPr>
            <p:ph type="sldNum" sz="quarter" idx="12"/>
          </p:nvPr>
        </p:nvSpPr>
        <p:spPr/>
        <p:txBody>
          <a:bodyPr/>
          <a:lstStyle/>
          <a:p>
            <a:fld id="{B30B4814-3077-4530-9F21-EF52CB61E39C}" type="slidenum">
              <a:rPr kumimoji="1" lang="ja-JP" altLang="en-US" smtClean="0"/>
              <a:t>‹#›</a:t>
            </a:fld>
            <a:endParaRPr kumimoji="1" lang="ja-JP" altLang="en-US"/>
          </a:p>
        </p:txBody>
      </p:sp>
    </p:spTree>
    <p:extLst>
      <p:ext uri="{BB962C8B-B14F-4D97-AF65-F5344CB8AC3E}">
        <p14:creationId xmlns:p14="http://schemas.microsoft.com/office/powerpoint/2010/main" val="3329955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FFD7D196-A6E2-47DD-A447-25B80CB4BFD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 xmlns:a16="http://schemas.microsoft.com/office/drawing/2014/main" id="{87CC9C6C-9EF7-4817-8C60-29C6580DDB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 xmlns:a16="http://schemas.microsoft.com/office/drawing/2014/main" id="{AFCC27A4-A915-4EFA-9F17-C6BFC188B1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 xmlns:a16="http://schemas.microsoft.com/office/drawing/2014/main" id="{D952BC73-0B62-460D-80AB-5235868BBE8D}"/>
              </a:ext>
            </a:extLst>
          </p:cNvPr>
          <p:cNvSpPr>
            <a:spLocks noGrp="1"/>
          </p:cNvSpPr>
          <p:nvPr>
            <p:ph type="dt" sz="half" idx="10"/>
          </p:nvPr>
        </p:nvSpPr>
        <p:spPr/>
        <p:txBody>
          <a:bodyPr/>
          <a:lstStyle/>
          <a:p>
            <a:fld id="{AFDAC57B-BD1B-47D7-A300-02173FE54989}" type="datetimeFigureOut">
              <a:rPr kumimoji="1" lang="ja-JP" altLang="en-US" smtClean="0"/>
              <a:t>2021/3/5</a:t>
            </a:fld>
            <a:endParaRPr kumimoji="1" lang="ja-JP" altLang="en-US"/>
          </a:p>
        </p:txBody>
      </p:sp>
      <p:sp>
        <p:nvSpPr>
          <p:cNvPr id="6" name="フッター プレースホルダー 5">
            <a:extLst>
              <a:ext uri="{FF2B5EF4-FFF2-40B4-BE49-F238E27FC236}">
                <a16:creationId xmlns="" xmlns:a16="http://schemas.microsoft.com/office/drawing/2014/main" id="{34F535EA-80A9-4672-9744-096E2D292EC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 xmlns:a16="http://schemas.microsoft.com/office/drawing/2014/main" id="{8ABBF740-652B-479C-8704-310EF298A21D}"/>
              </a:ext>
            </a:extLst>
          </p:cNvPr>
          <p:cNvSpPr>
            <a:spLocks noGrp="1"/>
          </p:cNvSpPr>
          <p:nvPr>
            <p:ph type="sldNum" sz="quarter" idx="12"/>
          </p:nvPr>
        </p:nvSpPr>
        <p:spPr/>
        <p:txBody>
          <a:bodyPr/>
          <a:lstStyle/>
          <a:p>
            <a:fld id="{B30B4814-3077-4530-9F21-EF52CB61E39C}" type="slidenum">
              <a:rPr kumimoji="1" lang="ja-JP" altLang="en-US" smtClean="0"/>
              <a:t>‹#›</a:t>
            </a:fld>
            <a:endParaRPr kumimoji="1" lang="ja-JP" altLang="en-US"/>
          </a:p>
        </p:txBody>
      </p:sp>
    </p:spTree>
    <p:extLst>
      <p:ext uri="{BB962C8B-B14F-4D97-AF65-F5344CB8AC3E}">
        <p14:creationId xmlns:p14="http://schemas.microsoft.com/office/powerpoint/2010/main" val="1918417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 xmlns:a16="http://schemas.microsoft.com/office/drawing/2014/main" id="{98C8B8FC-D47F-4044-9DFC-4FCC5D4F48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 xmlns:a16="http://schemas.microsoft.com/office/drawing/2014/main" id="{AFF97961-8040-43EF-BEA8-E51DED454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 xmlns:a16="http://schemas.microsoft.com/office/drawing/2014/main" id="{EA76799D-0CC0-4596-9E59-EE9F4D3E84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AC57B-BD1B-47D7-A300-02173FE54989}" type="datetimeFigureOut">
              <a:rPr kumimoji="1" lang="ja-JP" altLang="en-US" smtClean="0"/>
              <a:t>2021/3/5</a:t>
            </a:fld>
            <a:endParaRPr kumimoji="1" lang="ja-JP" altLang="en-US"/>
          </a:p>
        </p:txBody>
      </p:sp>
      <p:sp>
        <p:nvSpPr>
          <p:cNvPr id="5" name="フッター プレースホルダー 4">
            <a:extLst>
              <a:ext uri="{FF2B5EF4-FFF2-40B4-BE49-F238E27FC236}">
                <a16:creationId xmlns="" xmlns:a16="http://schemas.microsoft.com/office/drawing/2014/main" id="{F0AF9AD6-E3AB-4FF6-804D-78DBF6E291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 xmlns:a16="http://schemas.microsoft.com/office/drawing/2014/main" id="{29066B94-B694-4E29-ADB6-857EA5B15A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B4814-3077-4530-9F21-EF52CB61E39C}" type="slidenum">
              <a:rPr kumimoji="1" lang="ja-JP" altLang="en-US" smtClean="0"/>
              <a:t>‹#›</a:t>
            </a:fld>
            <a:endParaRPr kumimoji="1" lang="ja-JP" altLang="en-US"/>
          </a:p>
        </p:txBody>
      </p:sp>
    </p:spTree>
    <p:extLst>
      <p:ext uri="{BB962C8B-B14F-4D97-AF65-F5344CB8AC3E}">
        <p14:creationId xmlns:p14="http://schemas.microsoft.com/office/powerpoint/2010/main" val="3040335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diagramQuickStyle" Target="../diagrams/quickStyle1.xml"/><Relationship Id="rId17" Type="http://schemas.openxmlformats.org/officeDocument/2006/relationships/image" Target="../media/image3.png"/><Relationship Id="rId2" Type="http://schemas.openxmlformats.org/officeDocument/2006/relationships/audio" Target="../media/media3.m4a"/><Relationship Id="rId16" Type="http://schemas.openxmlformats.org/officeDocument/2006/relationships/image" Target="../media/image10.png"/><Relationship Id="rId1" Type="http://schemas.microsoft.com/office/2007/relationships/media" Target="../media/media3.m4a"/><Relationship Id="rId6" Type="http://schemas.openxmlformats.org/officeDocument/2006/relationships/image" Target="../media/image6.png"/><Relationship Id="rId11" Type="http://schemas.openxmlformats.org/officeDocument/2006/relationships/diagramLayout" Target="../diagrams/layout1.xml"/><Relationship Id="rId5" Type="http://schemas.openxmlformats.org/officeDocument/2006/relationships/image" Target="../media/image5.png"/><Relationship Id="rId15" Type="http://schemas.microsoft.com/office/2011/relationships/inkAction" Target="../ink/inkAction1.xml"/><Relationship Id="rId10" Type="http://schemas.openxmlformats.org/officeDocument/2006/relationships/diagramData" Target="../diagrams/data1.xml"/><Relationship Id="rId4" Type="http://schemas.openxmlformats.org/officeDocument/2006/relationships/image" Target="../media/image4.png"/><Relationship Id="rId9" Type="http://schemas.openxmlformats.org/officeDocument/2006/relationships/image" Target="../media/image9.png"/><Relationship Id="rId14"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1.png"/><Relationship Id="rId4" Type="http://schemas.microsoft.com/office/2011/relationships/inkAction" Target="../ink/inkAction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2.png"/><Relationship Id="rId4" Type="http://schemas.microsoft.com/office/2011/relationships/inkAction" Target="../ink/inkAction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3.png"/><Relationship Id="rId4" Type="http://schemas.microsoft.com/office/2011/relationships/inkAction" Target="../ink/inkAction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microsoft.com/office/2011/relationships/inkAction" Target="../ink/inkAction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7AE4ECC7-42EB-4592-9775-75038B75C2E7}"/>
              </a:ext>
            </a:extLst>
          </p:cNvPr>
          <p:cNvSpPr>
            <a:spLocks noGrp="1"/>
          </p:cNvSpPr>
          <p:nvPr>
            <p:ph type="ctrTitle"/>
          </p:nvPr>
        </p:nvSpPr>
        <p:spPr/>
        <p:txBody>
          <a:bodyPr/>
          <a:lstStyle/>
          <a:p>
            <a:r>
              <a:rPr kumimoji="1" lang="en-US" altLang="ja-JP" dirty="0"/>
              <a:t>SAS(</a:t>
            </a:r>
            <a:r>
              <a:rPr kumimoji="1" lang="ja-JP" altLang="en-US" dirty="0"/>
              <a:t>睡眠時無呼吸症候群</a:t>
            </a:r>
            <a:r>
              <a:rPr kumimoji="1" lang="en-US" altLang="ja-JP" dirty="0"/>
              <a:t>)</a:t>
            </a:r>
            <a:r>
              <a:rPr lang="ja-JP" altLang="en-US" dirty="0"/>
              <a:t>とは？</a:t>
            </a:r>
            <a:endParaRPr kumimoji="1" lang="ja-JP" altLang="en-US" dirty="0"/>
          </a:p>
        </p:txBody>
      </p:sp>
      <p:sp>
        <p:nvSpPr>
          <p:cNvPr id="3" name="字幕 2">
            <a:extLst>
              <a:ext uri="{FF2B5EF4-FFF2-40B4-BE49-F238E27FC236}">
                <a16:creationId xmlns="" xmlns:a16="http://schemas.microsoft.com/office/drawing/2014/main" id="{33E1897B-5783-4AF8-86C7-C1323B73FB83}"/>
              </a:ext>
            </a:extLst>
          </p:cNvPr>
          <p:cNvSpPr>
            <a:spLocks noGrp="1"/>
          </p:cNvSpPr>
          <p:nvPr>
            <p:ph type="subTitle" idx="1"/>
          </p:nvPr>
        </p:nvSpPr>
        <p:spPr/>
        <p:txBody>
          <a:bodyPr/>
          <a:lstStyle/>
          <a:p>
            <a:endParaRPr kumimoji="1" lang="ja-JP" altLang="en-US"/>
          </a:p>
        </p:txBody>
      </p:sp>
      <p:pic>
        <p:nvPicPr>
          <p:cNvPr id="9" name="ビデオ 8">
            <a:hlinkClick r:id="" action="ppaction://media"/>
            <a:extLst>
              <a:ext uri="{FF2B5EF4-FFF2-40B4-BE49-F238E27FC236}">
                <a16:creationId xmlns="" xmlns:a16="http://schemas.microsoft.com/office/drawing/2014/main" id="{BAF2DB17-2068-4D8D-B8F4-CB457675D66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952732207"/>
      </p:ext>
    </p:extLst>
  </p:cSld>
  <p:clrMapOvr>
    <a:masterClrMapping/>
  </p:clrMapOvr>
  <mc:AlternateContent xmlns:mc="http://schemas.openxmlformats.org/markup-compatibility/2006" xmlns:p14="http://schemas.microsoft.com/office/powerpoint/2010/main">
    <mc:Choice Requires="p14">
      <p:transition spd="slow" p14:dur="2000" advTm="39493"/>
    </mc:Choice>
    <mc:Fallback xmlns="">
      <p:transition spd="slow" advTm="39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C1E092C7-1C10-4A46-8F19-922C59EB8440}"/>
              </a:ext>
            </a:extLst>
          </p:cNvPr>
          <p:cNvSpPr>
            <a:spLocks noGrp="1"/>
          </p:cNvSpPr>
          <p:nvPr>
            <p:ph type="title"/>
          </p:nvPr>
        </p:nvSpPr>
        <p:spPr/>
        <p:txBody>
          <a:bodyPr>
            <a:normAutofit/>
          </a:bodyPr>
          <a:lstStyle/>
          <a:p>
            <a:r>
              <a:rPr kumimoji="1" lang="en-US" altLang="ja-JP" sz="5400" dirty="0"/>
              <a:t>SAS(</a:t>
            </a:r>
            <a:r>
              <a:rPr kumimoji="1" lang="ja-JP" altLang="en-US" sz="5400" dirty="0"/>
              <a:t>睡眠時無呼吸症候群</a:t>
            </a:r>
            <a:r>
              <a:rPr kumimoji="1" lang="en-US" altLang="ja-JP" sz="5400" dirty="0"/>
              <a:t>)</a:t>
            </a:r>
            <a:r>
              <a:rPr kumimoji="1" lang="ja-JP" altLang="en-US" sz="5400" dirty="0"/>
              <a:t>とは？</a:t>
            </a:r>
          </a:p>
        </p:txBody>
      </p:sp>
      <p:pic>
        <p:nvPicPr>
          <p:cNvPr id="4" name="コンテンツ プレースホルダー 5" descr="部屋 が含まれている画像&#10;&#10;自動的に生成された説明">
            <a:extLst>
              <a:ext uri="{FF2B5EF4-FFF2-40B4-BE49-F238E27FC236}">
                <a16:creationId xmlns="" xmlns:a16="http://schemas.microsoft.com/office/drawing/2014/main" id="{EC161273-4B6F-42AE-8E68-877A8B179FC7}"/>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331960" y="4170510"/>
            <a:ext cx="2819003" cy="2628721"/>
          </a:xfrm>
        </p:spPr>
      </p:pic>
      <p:sp>
        <p:nvSpPr>
          <p:cNvPr id="5" name="テキスト ボックス 4">
            <a:extLst>
              <a:ext uri="{FF2B5EF4-FFF2-40B4-BE49-F238E27FC236}">
                <a16:creationId xmlns="" xmlns:a16="http://schemas.microsoft.com/office/drawing/2014/main" id="{170E959C-82C0-42DD-B2D4-99F68536702A}"/>
              </a:ext>
            </a:extLst>
          </p:cNvPr>
          <p:cNvSpPr txBox="1"/>
          <p:nvPr/>
        </p:nvSpPr>
        <p:spPr>
          <a:xfrm>
            <a:off x="838200" y="1863176"/>
            <a:ext cx="9309577" cy="1077218"/>
          </a:xfrm>
          <a:prstGeom prst="rect">
            <a:avLst/>
          </a:prstGeom>
          <a:noFill/>
        </p:spPr>
        <p:txBody>
          <a:bodyPr wrap="square" rtlCol="0">
            <a:spAutoFit/>
          </a:bodyPr>
          <a:lstStyle/>
          <a:p>
            <a:r>
              <a:rPr lang="ja-JP" altLang="en-US" sz="3200" dirty="0"/>
              <a:t>眠っ</a:t>
            </a:r>
            <a:r>
              <a:rPr kumimoji="1" lang="ja-JP" altLang="en-US" sz="3200" dirty="0"/>
              <a:t>ている時に息が止まる病気です。</a:t>
            </a:r>
            <a:endParaRPr lang="en-US" altLang="ja-JP" sz="3200" dirty="0">
              <a:solidFill>
                <a:srgbClr val="FF0000"/>
              </a:solidFill>
            </a:endParaRPr>
          </a:p>
          <a:p>
            <a:r>
              <a:rPr kumimoji="1" lang="ja-JP" altLang="en-US" sz="3200" dirty="0">
                <a:solidFill>
                  <a:srgbClr val="FF0000"/>
                </a:solidFill>
              </a:rPr>
              <a:t>息が止まる回数</a:t>
            </a:r>
            <a:r>
              <a:rPr kumimoji="1" lang="ja-JP" altLang="en-US" sz="3200" dirty="0"/>
              <a:t>によって重症度が</a:t>
            </a:r>
            <a:r>
              <a:rPr lang="ja-JP" altLang="en-US" sz="3200" dirty="0"/>
              <a:t>決まり</a:t>
            </a:r>
            <a:r>
              <a:rPr kumimoji="1" lang="ja-JP" altLang="en-US" sz="3200" dirty="0"/>
              <a:t>ます。</a:t>
            </a:r>
          </a:p>
        </p:txBody>
      </p:sp>
      <p:sp>
        <p:nvSpPr>
          <p:cNvPr id="6" name="テキスト ボックス 5">
            <a:extLst>
              <a:ext uri="{FF2B5EF4-FFF2-40B4-BE49-F238E27FC236}">
                <a16:creationId xmlns="" xmlns:a16="http://schemas.microsoft.com/office/drawing/2014/main" id="{010BD3BA-582F-4524-B4D9-53168F5E3F69}"/>
              </a:ext>
            </a:extLst>
          </p:cNvPr>
          <p:cNvSpPr txBox="1"/>
          <p:nvPr/>
        </p:nvSpPr>
        <p:spPr>
          <a:xfrm>
            <a:off x="921275" y="3238214"/>
            <a:ext cx="6820187" cy="1200329"/>
          </a:xfrm>
          <a:prstGeom prst="rect">
            <a:avLst/>
          </a:prstGeom>
          <a:noFill/>
        </p:spPr>
        <p:txBody>
          <a:bodyPr wrap="square" rtlCol="0">
            <a:spAutoFit/>
          </a:bodyPr>
          <a:lstStyle/>
          <a:p>
            <a:r>
              <a:rPr lang="en-US" altLang="ja-JP" sz="2400" dirty="0"/>
              <a:t>1</a:t>
            </a:r>
            <a:r>
              <a:rPr lang="ja-JP" altLang="en-US" sz="2400" dirty="0"/>
              <a:t>．</a:t>
            </a:r>
            <a:r>
              <a:rPr lang="en-US" altLang="ja-JP" sz="2400" dirty="0"/>
              <a:t>1</a:t>
            </a:r>
            <a:r>
              <a:rPr kumimoji="1" lang="ja-JP" altLang="en-US" sz="2400" dirty="0"/>
              <a:t>時間に</a:t>
            </a:r>
            <a:r>
              <a:rPr kumimoji="1" lang="en-US" altLang="ja-JP" sz="2400" dirty="0"/>
              <a:t>5</a:t>
            </a:r>
            <a:r>
              <a:rPr kumimoji="1" lang="ja-JP" altLang="en-US" sz="2400" dirty="0"/>
              <a:t>回以上</a:t>
            </a:r>
            <a:r>
              <a:rPr lang="ja-JP" altLang="en-US" sz="2400" dirty="0"/>
              <a:t>無呼吸・低呼吸</a:t>
            </a:r>
            <a:r>
              <a:rPr kumimoji="1" lang="ja-JP" altLang="en-US" sz="2400" dirty="0"/>
              <a:t>  </a:t>
            </a:r>
            <a:endParaRPr kumimoji="1" lang="en-US" altLang="ja-JP" sz="2400" dirty="0">
              <a:solidFill>
                <a:schemeClr val="accent5"/>
              </a:solidFill>
            </a:endParaRPr>
          </a:p>
          <a:p>
            <a:r>
              <a:rPr lang="en-US" altLang="ja-JP" sz="2400" dirty="0"/>
              <a:t>2</a:t>
            </a:r>
            <a:r>
              <a:rPr lang="ja-JP" altLang="en-US" sz="2400" dirty="0" err="1"/>
              <a:t>．</a:t>
            </a:r>
            <a:r>
              <a:rPr lang="ja-JP" altLang="en-US" sz="2400" dirty="0"/>
              <a:t>日中の眠気などの自覚症状                                  </a:t>
            </a:r>
            <a:endParaRPr lang="en-US" altLang="ja-JP" sz="2400" dirty="0">
              <a:solidFill>
                <a:schemeClr val="accent5"/>
              </a:solidFill>
            </a:endParaRPr>
          </a:p>
          <a:p>
            <a:r>
              <a:rPr lang="en-US" altLang="ja-JP" sz="2400" dirty="0"/>
              <a:t>2</a:t>
            </a:r>
            <a:r>
              <a:rPr lang="ja-JP" altLang="en-US" sz="2400" dirty="0"/>
              <a:t>つとも</a:t>
            </a:r>
            <a:r>
              <a:rPr lang="en-US" altLang="ja-JP" sz="2400" dirty="0">
                <a:solidFill>
                  <a:srgbClr val="FF0000"/>
                </a:solidFill>
              </a:rPr>
              <a:t>yes</a:t>
            </a:r>
            <a:r>
              <a:rPr lang="ja-JP" altLang="en-US" sz="2400" dirty="0"/>
              <a:t>で</a:t>
            </a:r>
            <a:r>
              <a:rPr lang="en-US" altLang="ja-JP" sz="2400" dirty="0"/>
              <a:t>SAS</a:t>
            </a:r>
            <a:r>
              <a:rPr lang="ja-JP" altLang="en-US" sz="2400" dirty="0"/>
              <a:t>と診断されます</a:t>
            </a:r>
            <a:endParaRPr kumimoji="1" lang="ja-JP" altLang="en-US" sz="2400" dirty="0"/>
          </a:p>
        </p:txBody>
      </p:sp>
      <p:sp>
        <p:nvSpPr>
          <p:cNvPr id="8" name="テキスト ボックス 7">
            <a:extLst>
              <a:ext uri="{FF2B5EF4-FFF2-40B4-BE49-F238E27FC236}">
                <a16:creationId xmlns="" xmlns:a16="http://schemas.microsoft.com/office/drawing/2014/main" id="{EF00AFA5-088C-471C-901E-484224D3A0CA}"/>
              </a:ext>
            </a:extLst>
          </p:cNvPr>
          <p:cNvSpPr txBox="1"/>
          <p:nvPr/>
        </p:nvSpPr>
        <p:spPr>
          <a:xfrm>
            <a:off x="3980734" y="4682003"/>
            <a:ext cx="2591946" cy="1886499"/>
          </a:xfrm>
          <a:prstGeom prst="rect">
            <a:avLst/>
          </a:prstGeom>
          <a:noFill/>
        </p:spPr>
        <p:txBody>
          <a:bodyPr wrap="square" rtlCol="0">
            <a:spAutoFit/>
          </a:bodyPr>
          <a:lstStyle/>
          <a:p>
            <a:endParaRPr kumimoji="1" lang="ja-JP" altLang="en-US" dirty="0"/>
          </a:p>
        </p:txBody>
      </p:sp>
      <p:sp>
        <p:nvSpPr>
          <p:cNvPr id="9" name="テキスト ボックス 8">
            <a:extLst>
              <a:ext uri="{FF2B5EF4-FFF2-40B4-BE49-F238E27FC236}">
                <a16:creationId xmlns="" xmlns:a16="http://schemas.microsoft.com/office/drawing/2014/main" id="{F581D3FC-5706-4CDF-9ADC-42520D7547D1}"/>
              </a:ext>
            </a:extLst>
          </p:cNvPr>
          <p:cNvSpPr txBox="1"/>
          <p:nvPr/>
        </p:nvSpPr>
        <p:spPr>
          <a:xfrm>
            <a:off x="983152" y="4682003"/>
            <a:ext cx="2591946" cy="1886499"/>
          </a:xfrm>
          <a:prstGeom prst="rect">
            <a:avLst/>
          </a:prstGeom>
          <a:noFill/>
        </p:spPr>
        <p:txBody>
          <a:bodyPr wrap="square" rtlCol="0">
            <a:spAutoFit/>
          </a:bodyPr>
          <a:lstStyle/>
          <a:p>
            <a:endParaRPr kumimoji="1" lang="ja-JP" altLang="en-US" dirty="0"/>
          </a:p>
        </p:txBody>
      </p:sp>
      <p:sp>
        <p:nvSpPr>
          <p:cNvPr id="11" name="テキスト ボックス 10">
            <a:extLst>
              <a:ext uri="{FF2B5EF4-FFF2-40B4-BE49-F238E27FC236}">
                <a16:creationId xmlns="" xmlns:a16="http://schemas.microsoft.com/office/drawing/2014/main" id="{B03634E8-41B6-40D8-AADA-3F0BFAF9C626}"/>
              </a:ext>
            </a:extLst>
          </p:cNvPr>
          <p:cNvSpPr txBox="1"/>
          <p:nvPr/>
        </p:nvSpPr>
        <p:spPr>
          <a:xfrm>
            <a:off x="983152" y="4629510"/>
            <a:ext cx="4840132" cy="1938992"/>
          </a:xfrm>
          <a:prstGeom prst="rect">
            <a:avLst/>
          </a:prstGeom>
          <a:noFill/>
        </p:spPr>
        <p:txBody>
          <a:bodyPr wrap="square" rtlCol="0">
            <a:spAutoFit/>
          </a:bodyPr>
          <a:lstStyle/>
          <a:p>
            <a:r>
              <a:rPr kumimoji="1" lang="ja-JP" altLang="en-US" sz="2400" dirty="0"/>
              <a:t>無呼吸＋低呼吸の回数が</a:t>
            </a:r>
            <a:r>
              <a:rPr kumimoji="1" lang="en-US" altLang="ja-JP" sz="2400" dirty="0"/>
              <a:t>1</a:t>
            </a:r>
            <a:r>
              <a:rPr kumimoji="1" lang="ja-JP" altLang="en-US" sz="2400" dirty="0"/>
              <a:t>時間に</a:t>
            </a:r>
            <a:endParaRPr kumimoji="1" lang="en-US" altLang="ja-JP" sz="2400" dirty="0"/>
          </a:p>
          <a:p>
            <a:r>
              <a:rPr lang="en-US" altLang="ja-JP" sz="2400" dirty="0"/>
              <a:t>5</a:t>
            </a:r>
            <a:r>
              <a:rPr lang="ja-JP" altLang="en-US" sz="2400" dirty="0"/>
              <a:t>回未満で　</a:t>
            </a:r>
            <a:endParaRPr lang="en-US" altLang="ja-JP" sz="2400" dirty="0"/>
          </a:p>
          <a:p>
            <a:r>
              <a:rPr kumimoji="1" lang="en-US" altLang="ja-JP" sz="2400" dirty="0"/>
              <a:t>5~15</a:t>
            </a:r>
            <a:r>
              <a:rPr lang="ja-JP" altLang="en-US" sz="2400" dirty="0"/>
              <a:t>回で</a:t>
            </a:r>
            <a:endParaRPr kumimoji="1" lang="en-US" altLang="ja-JP" sz="2400" dirty="0"/>
          </a:p>
          <a:p>
            <a:r>
              <a:rPr lang="en-US" altLang="ja-JP" sz="2400" dirty="0"/>
              <a:t>15~30</a:t>
            </a:r>
            <a:r>
              <a:rPr lang="ja-JP" altLang="en-US" sz="2400" dirty="0"/>
              <a:t>回で</a:t>
            </a:r>
            <a:endParaRPr lang="en-US" altLang="ja-JP" sz="2400" dirty="0"/>
          </a:p>
          <a:p>
            <a:r>
              <a:rPr kumimoji="1" lang="en-US" altLang="ja-JP" sz="2400" dirty="0"/>
              <a:t>30</a:t>
            </a:r>
            <a:r>
              <a:rPr kumimoji="1" lang="ja-JP" altLang="en-US" sz="2400" dirty="0"/>
              <a:t>回以上で　</a:t>
            </a:r>
          </a:p>
        </p:txBody>
      </p:sp>
      <p:sp>
        <p:nvSpPr>
          <p:cNvPr id="12" name="テキスト ボックス 11">
            <a:extLst>
              <a:ext uri="{FF2B5EF4-FFF2-40B4-BE49-F238E27FC236}">
                <a16:creationId xmlns="" xmlns:a16="http://schemas.microsoft.com/office/drawing/2014/main" id="{5DE4AE58-4918-4A23-8DC8-5DC3A50EDE76}"/>
              </a:ext>
            </a:extLst>
          </p:cNvPr>
          <p:cNvSpPr txBox="1"/>
          <p:nvPr/>
        </p:nvSpPr>
        <p:spPr>
          <a:xfrm>
            <a:off x="2671011" y="5021976"/>
            <a:ext cx="1636296" cy="1569660"/>
          </a:xfrm>
          <a:prstGeom prst="rect">
            <a:avLst/>
          </a:prstGeom>
          <a:noFill/>
        </p:spPr>
        <p:txBody>
          <a:bodyPr wrap="square" rtlCol="0">
            <a:spAutoFit/>
          </a:bodyPr>
          <a:lstStyle/>
          <a:p>
            <a:r>
              <a:rPr lang="ja-JP" altLang="en-US" sz="2400" dirty="0">
                <a:solidFill>
                  <a:schemeClr val="accent5"/>
                </a:solidFill>
              </a:rPr>
              <a:t>健常</a:t>
            </a:r>
            <a:endParaRPr lang="en-US" altLang="ja-JP" sz="2400" dirty="0">
              <a:solidFill>
                <a:schemeClr val="accent5"/>
              </a:solidFill>
            </a:endParaRPr>
          </a:p>
          <a:p>
            <a:r>
              <a:rPr kumimoji="1" lang="ja-JP" altLang="en-US" sz="2400" dirty="0">
                <a:solidFill>
                  <a:srgbClr val="FFC000"/>
                </a:solidFill>
              </a:rPr>
              <a:t>軽症</a:t>
            </a:r>
            <a:endParaRPr kumimoji="1" lang="en-US" altLang="ja-JP" sz="2400" dirty="0">
              <a:solidFill>
                <a:srgbClr val="FFC000"/>
              </a:solidFill>
            </a:endParaRPr>
          </a:p>
          <a:p>
            <a:r>
              <a:rPr lang="ja-JP" altLang="en-US" sz="2400" dirty="0">
                <a:solidFill>
                  <a:schemeClr val="accent2">
                    <a:lumMod val="60000"/>
                    <a:lumOff val="40000"/>
                  </a:schemeClr>
                </a:solidFill>
              </a:rPr>
              <a:t>中等症</a:t>
            </a:r>
            <a:endParaRPr lang="en-US" altLang="ja-JP" sz="2400" dirty="0">
              <a:solidFill>
                <a:schemeClr val="accent2">
                  <a:lumMod val="60000"/>
                  <a:lumOff val="40000"/>
                </a:schemeClr>
              </a:solidFill>
            </a:endParaRPr>
          </a:p>
          <a:p>
            <a:r>
              <a:rPr kumimoji="1" lang="ja-JP" altLang="en-US" sz="2400" dirty="0">
                <a:solidFill>
                  <a:srgbClr val="FF0000"/>
                </a:solidFill>
              </a:rPr>
              <a:t>重症</a:t>
            </a:r>
          </a:p>
        </p:txBody>
      </p:sp>
      <p:sp>
        <p:nvSpPr>
          <p:cNvPr id="3" name="吹き出し: 角を丸めた四角形 2">
            <a:extLst>
              <a:ext uri="{FF2B5EF4-FFF2-40B4-BE49-F238E27FC236}">
                <a16:creationId xmlns="" xmlns:a16="http://schemas.microsoft.com/office/drawing/2014/main" id="{495C632B-09B1-42E4-9B30-C5F8FC7620B5}"/>
              </a:ext>
            </a:extLst>
          </p:cNvPr>
          <p:cNvSpPr/>
          <p:nvPr/>
        </p:nvSpPr>
        <p:spPr>
          <a:xfrm>
            <a:off x="8147098" y="3329283"/>
            <a:ext cx="3836267" cy="1325563"/>
          </a:xfrm>
          <a:prstGeom prst="wedgeRoundRectCallout">
            <a:avLst>
              <a:gd name="adj1" fmla="val -55484"/>
              <a:gd name="adj2" fmla="val 6716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SAS</a:t>
            </a:r>
            <a:r>
              <a:rPr lang="ja-JP" altLang="en-US" sz="2800" dirty="0">
                <a:solidFill>
                  <a:schemeClr val="tx1"/>
                </a:solidFill>
              </a:rPr>
              <a:t>は一緒に寝ている人が気づいてわかることがよくあります</a:t>
            </a:r>
            <a:r>
              <a:rPr lang="en-US" altLang="ja-JP" sz="2800" dirty="0">
                <a:solidFill>
                  <a:schemeClr val="tx1"/>
                </a:solidFill>
              </a:rPr>
              <a:t>!</a:t>
            </a:r>
            <a:endParaRPr kumimoji="1" lang="en-US" altLang="ja-JP" sz="2800" dirty="0">
              <a:solidFill>
                <a:schemeClr val="tx1"/>
              </a:solidFill>
            </a:endParaRPr>
          </a:p>
        </p:txBody>
      </p:sp>
      <p:pic>
        <p:nvPicPr>
          <p:cNvPr id="22" name="オーディオ 21">
            <a:hlinkClick r:id="" action="ppaction://media"/>
            <a:extLst>
              <a:ext uri="{FF2B5EF4-FFF2-40B4-BE49-F238E27FC236}">
                <a16:creationId xmlns="" xmlns:a16="http://schemas.microsoft.com/office/drawing/2014/main" id="{4E8052AF-2A87-468C-9D39-9D6022A2D8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772088"/>
      </p:ext>
    </p:extLst>
  </p:cSld>
  <p:clrMapOvr>
    <a:masterClrMapping/>
  </p:clrMapOvr>
  <mc:AlternateContent xmlns:mc="http://schemas.openxmlformats.org/markup-compatibility/2006" xmlns:p14="http://schemas.microsoft.com/office/powerpoint/2010/main">
    <mc:Choice Requires="p14">
      <p:transition spd="slow" p14:dur="2000" advTm="64631"/>
    </mc:Choice>
    <mc:Fallback xmlns="">
      <p:transition spd="slow" advTm="64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7598F719-D81E-4F93-87BA-6123C9F7B329}"/>
              </a:ext>
            </a:extLst>
          </p:cNvPr>
          <p:cNvSpPr>
            <a:spLocks noGrp="1"/>
          </p:cNvSpPr>
          <p:nvPr>
            <p:ph type="title"/>
          </p:nvPr>
        </p:nvSpPr>
        <p:spPr>
          <a:xfrm>
            <a:off x="0" y="365125"/>
            <a:ext cx="12192000" cy="1325563"/>
          </a:xfrm>
        </p:spPr>
        <p:txBody>
          <a:bodyPr/>
          <a:lstStyle/>
          <a:p>
            <a:r>
              <a:rPr kumimoji="1" lang="ja-JP" altLang="en-US" dirty="0"/>
              <a:t>どうしておこるのでしょう？</a:t>
            </a:r>
            <a:r>
              <a:rPr kumimoji="1" lang="en-US" altLang="ja-JP" dirty="0"/>
              <a:t>(SAS</a:t>
            </a:r>
            <a:r>
              <a:rPr kumimoji="1" lang="ja-JP" altLang="en-US" dirty="0"/>
              <a:t>になるしくみ</a:t>
            </a:r>
            <a:r>
              <a:rPr kumimoji="1" lang="en-US" altLang="ja-JP" dirty="0"/>
              <a:t>)</a:t>
            </a:r>
            <a:endParaRPr kumimoji="1" lang="ja-JP" altLang="en-US" dirty="0"/>
          </a:p>
        </p:txBody>
      </p:sp>
      <p:pic>
        <p:nvPicPr>
          <p:cNvPr id="8" name="Picture 3" descr="C:\Users\角　謙介\Desktop\図５.png">
            <a:extLst>
              <a:ext uri="{FF2B5EF4-FFF2-40B4-BE49-F238E27FC236}">
                <a16:creationId xmlns="" xmlns:a16="http://schemas.microsoft.com/office/drawing/2014/main" id="{79D83C29-EF96-43FA-BB67-DC8D973F25E9}"/>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65052" t="4339" r="5045" b="33882"/>
          <a:stretch/>
        </p:blipFill>
        <p:spPr bwMode="auto">
          <a:xfrm>
            <a:off x="6489658" y="1541233"/>
            <a:ext cx="1580859" cy="154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円/楕円 4">
            <a:extLst>
              <a:ext uri="{FF2B5EF4-FFF2-40B4-BE49-F238E27FC236}">
                <a16:creationId xmlns="" xmlns:a16="http://schemas.microsoft.com/office/drawing/2014/main" id="{6C0BE72F-7710-4C5E-BB65-FBBE98F48C3A}"/>
              </a:ext>
            </a:extLst>
          </p:cNvPr>
          <p:cNvSpPr/>
          <p:nvPr/>
        </p:nvSpPr>
        <p:spPr>
          <a:xfrm>
            <a:off x="6489659" y="2455567"/>
            <a:ext cx="709512" cy="630955"/>
          </a:xfrm>
          <a:prstGeom prst="ellipse">
            <a:avLst/>
          </a:prstGeom>
          <a:solidFill>
            <a:srgbClr val="336699">
              <a:alpha val="50196"/>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pic>
        <p:nvPicPr>
          <p:cNvPr id="12" name="Picture 3" descr="C:\Users\角　謙介\Desktop\図５.png">
            <a:extLst>
              <a:ext uri="{FF2B5EF4-FFF2-40B4-BE49-F238E27FC236}">
                <a16:creationId xmlns="" xmlns:a16="http://schemas.microsoft.com/office/drawing/2014/main" id="{D9F6BD8A-7AA6-4995-85BB-037EC91D63A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052" t="4339" r="5045" b="33882"/>
          <a:stretch/>
        </p:blipFill>
        <p:spPr bwMode="auto">
          <a:xfrm>
            <a:off x="8152491" y="2777487"/>
            <a:ext cx="1438223" cy="140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Users\角　謙介\Desktop\図５.png">
            <a:extLst>
              <a:ext uri="{FF2B5EF4-FFF2-40B4-BE49-F238E27FC236}">
                <a16:creationId xmlns="" xmlns:a16="http://schemas.microsoft.com/office/drawing/2014/main" id="{EDF7C166-FA1D-49CB-820E-690A38ADFAA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052" t="4339" r="5045" b="33882"/>
          <a:stretch/>
        </p:blipFill>
        <p:spPr bwMode="auto">
          <a:xfrm>
            <a:off x="7667035" y="4409974"/>
            <a:ext cx="1348934" cy="13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C:\Users\角　謙介\Desktop\図５.png">
            <a:extLst>
              <a:ext uri="{FF2B5EF4-FFF2-40B4-BE49-F238E27FC236}">
                <a16:creationId xmlns="" xmlns:a16="http://schemas.microsoft.com/office/drawing/2014/main" id="{A6CE4307-9617-4FF9-8B27-5E463EDF8DB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5052" t="4339" r="5045" b="33882"/>
          <a:stretch/>
        </p:blipFill>
        <p:spPr bwMode="auto">
          <a:xfrm>
            <a:off x="3692037" y="4503470"/>
            <a:ext cx="1448549" cy="1415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C:\Users\角　謙介\Desktop\図５.png">
            <a:extLst>
              <a:ext uri="{FF2B5EF4-FFF2-40B4-BE49-F238E27FC236}">
                <a16:creationId xmlns="" xmlns:a16="http://schemas.microsoft.com/office/drawing/2014/main" id="{078B5D12-D152-4EEE-A1D6-3A7999C2E4D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5052" t="4339" r="5045" b="33882"/>
          <a:stretch/>
        </p:blipFill>
        <p:spPr bwMode="auto">
          <a:xfrm>
            <a:off x="5939596" y="5306583"/>
            <a:ext cx="1448549" cy="1415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下矢印 6">
            <a:extLst>
              <a:ext uri="{FF2B5EF4-FFF2-40B4-BE49-F238E27FC236}">
                <a16:creationId xmlns="" xmlns:a16="http://schemas.microsoft.com/office/drawing/2014/main" id="{AE493636-0228-4C62-B36C-FD8300DD2A27}"/>
              </a:ext>
            </a:extLst>
          </p:cNvPr>
          <p:cNvSpPr/>
          <p:nvPr/>
        </p:nvSpPr>
        <p:spPr>
          <a:xfrm rot="10800000">
            <a:off x="4006524" y="5276785"/>
            <a:ext cx="439054" cy="572584"/>
          </a:xfrm>
          <a:prstGeom prst="downArrow">
            <a:avLst/>
          </a:prstGeom>
          <a:solidFill>
            <a:srgbClr val="FFFF00">
              <a:alpha val="50196"/>
            </a:srgbClr>
          </a:solidFill>
          <a:ln>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pic>
        <p:nvPicPr>
          <p:cNvPr id="22" name="Picture 3" descr="C:\Users\角　謙介\Desktop\図５.png">
            <a:extLst>
              <a:ext uri="{FF2B5EF4-FFF2-40B4-BE49-F238E27FC236}">
                <a16:creationId xmlns="" xmlns:a16="http://schemas.microsoft.com/office/drawing/2014/main" id="{CE646F2A-9CC7-4D15-9C18-1CBC90A9E00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5052" t="4339" r="5045" b="33882"/>
          <a:stretch/>
        </p:blipFill>
        <p:spPr bwMode="auto">
          <a:xfrm>
            <a:off x="3063167" y="3086523"/>
            <a:ext cx="1419024" cy="138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円/楕円 6">
            <a:extLst>
              <a:ext uri="{FF2B5EF4-FFF2-40B4-BE49-F238E27FC236}">
                <a16:creationId xmlns="" xmlns:a16="http://schemas.microsoft.com/office/drawing/2014/main" id="{CDE9CF3A-3491-4C95-A0C0-24C681A395BF}"/>
              </a:ext>
            </a:extLst>
          </p:cNvPr>
          <p:cNvSpPr/>
          <p:nvPr/>
        </p:nvSpPr>
        <p:spPr>
          <a:xfrm>
            <a:off x="7549418" y="5417161"/>
            <a:ext cx="638680" cy="185735"/>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下矢印 4">
            <a:extLst>
              <a:ext uri="{FF2B5EF4-FFF2-40B4-BE49-F238E27FC236}">
                <a16:creationId xmlns="" xmlns:a16="http://schemas.microsoft.com/office/drawing/2014/main" id="{3666019D-A1D4-45E1-BAEA-8CBA9E6EB7AA}"/>
              </a:ext>
            </a:extLst>
          </p:cNvPr>
          <p:cNvSpPr/>
          <p:nvPr/>
        </p:nvSpPr>
        <p:spPr>
          <a:xfrm>
            <a:off x="8332032" y="3408094"/>
            <a:ext cx="399835" cy="709327"/>
          </a:xfrm>
          <a:prstGeom prst="downArrow">
            <a:avLst/>
          </a:prstGeom>
          <a:solidFill>
            <a:srgbClr val="3366C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円/楕円 4">
            <a:extLst>
              <a:ext uri="{FF2B5EF4-FFF2-40B4-BE49-F238E27FC236}">
                <a16:creationId xmlns="" xmlns:a16="http://schemas.microsoft.com/office/drawing/2014/main" id="{3723169A-A5CE-4179-A1BD-35A41956C606}"/>
              </a:ext>
            </a:extLst>
          </p:cNvPr>
          <p:cNvSpPr/>
          <p:nvPr/>
        </p:nvSpPr>
        <p:spPr>
          <a:xfrm>
            <a:off x="5936846" y="6392333"/>
            <a:ext cx="517623" cy="194608"/>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1" name="Picture 3" descr="C:\Users\角　謙介\Desktop\図５.png">
            <a:extLst>
              <a:ext uri="{FF2B5EF4-FFF2-40B4-BE49-F238E27FC236}">
                <a16:creationId xmlns="" xmlns:a16="http://schemas.microsoft.com/office/drawing/2014/main" id="{02C73E0F-F79B-4D1F-97E2-A8327A72B85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5052" t="4339" r="5045" b="33882"/>
          <a:stretch/>
        </p:blipFill>
        <p:spPr bwMode="auto">
          <a:xfrm>
            <a:off x="4490698" y="1699269"/>
            <a:ext cx="1337821" cy="130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4" name="図表 33">
            <a:extLst>
              <a:ext uri="{FF2B5EF4-FFF2-40B4-BE49-F238E27FC236}">
                <a16:creationId xmlns="" xmlns:a16="http://schemas.microsoft.com/office/drawing/2014/main" id="{1F088EAE-22AC-4FBC-978F-779CC49A945F}"/>
              </a:ext>
            </a:extLst>
          </p:cNvPr>
          <p:cNvGraphicFramePr/>
          <p:nvPr>
            <p:extLst>
              <p:ext uri="{D42A27DB-BD31-4B8C-83A1-F6EECF244321}">
                <p14:modId xmlns:p14="http://schemas.microsoft.com/office/powerpoint/2010/main" val="1649472303"/>
              </p:ext>
            </p:extLst>
          </p:nvPr>
        </p:nvGraphicFramePr>
        <p:xfrm>
          <a:off x="3772679" y="2924499"/>
          <a:ext cx="4845959" cy="277037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 name="吹き出し: 四角形 2">
            <a:extLst>
              <a:ext uri="{FF2B5EF4-FFF2-40B4-BE49-F238E27FC236}">
                <a16:creationId xmlns="" xmlns:a16="http://schemas.microsoft.com/office/drawing/2014/main" id="{3E515C68-055F-43F4-AE6A-745C250D121F}"/>
              </a:ext>
            </a:extLst>
          </p:cNvPr>
          <p:cNvSpPr/>
          <p:nvPr/>
        </p:nvSpPr>
        <p:spPr>
          <a:xfrm>
            <a:off x="1274011" y="1857532"/>
            <a:ext cx="2984687" cy="656698"/>
          </a:xfrm>
          <a:prstGeom prst="wedgeRectCallout">
            <a:avLst>
              <a:gd name="adj1" fmla="val 63701"/>
              <a:gd name="adj2" fmla="val 8570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体に酸素が入って楽になり、また眠りこみます</a:t>
            </a:r>
          </a:p>
        </p:txBody>
      </p:sp>
      <p:sp>
        <p:nvSpPr>
          <p:cNvPr id="28" name="吹き出し: 四角形 27">
            <a:extLst>
              <a:ext uri="{FF2B5EF4-FFF2-40B4-BE49-F238E27FC236}">
                <a16:creationId xmlns="" xmlns:a16="http://schemas.microsoft.com/office/drawing/2014/main" id="{F7292A66-9031-490B-BFDC-7057B50E0249}"/>
              </a:ext>
            </a:extLst>
          </p:cNvPr>
          <p:cNvSpPr/>
          <p:nvPr/>
        </p:nvSpPr>
        <p:spPr>
          <a:xfrm>
            <a:off x="440267" y="3434408"/>
            <a:ext cx="2576124" cy="656698"/>
          </a:xfrm>
          <a:prstGeom prst="wedgeRectCallout">
            <a:avLst>
              <a:gd name="adj1" fmla="val 54846"/>
              <a:gd name="adj2" fmla="val 74103"/>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息の詰まりがとれ、呼吸が再開します</a:t>
            </a:r>
          </a:p>
        </p:txBody>
      </p:sp>
      <p:sp>
        <p:nvSpPr>
          <p:cNvPr id="29" name="吹き出し: 四角形 28">
            <a:extLst>
              <a:ext uri="{FF2B5EF4-FFF2-40B4-BE49-F238E27FC236}">
                <a16:creationId xmlns="" xmlns:a16="http://schemas.microsoft.com/office/drawing/2014/main" id="{162A6DE7-E89E-43A9-9143-B34DB10A8CDD}"/>
              </a:ext>
            </a:extLst>
          </p:cNvPr>
          <p:cNvSpPr/>
          <p:nvPr/>
        </p:nvSpPr>
        <p:spPr>
          <a:xfrm>
            <a:off x="62629" y="4652136"/>
            <a:ext cx="3754462" cy="883703"/>
          </a:xfrm>
          <a:prstGeom prst="wedgeRectCallout">
            <a:avLst>
              <a:gd name="adj1" fmla="val 50561"/>
              <a:gd name="adj2" fmla="val 6422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苦しくなって脳が目覚め、のどを含む全身の筋肉のはたらきが回復します</a:t>
            </a:r>
          </a:p>
        </p:txBody>
      </p:sp>
      <p:sp>
        <p:nvSpPr>
          <p:cNvPr id="32" name="吹き出し: 四角形 31">
            <a:extLst>
              <a:ext uri="{FF2B5EF4-FFF2-40B4-BE49-F238E27FC236}">
                <a16:creationId xmlns="" xmlns:a16="http://schemas.microsoft.com/office/drawing/2014/main" id="{B63F3C23-6E27-4875-99EB-B84E4DF63981}"/>
              </a:ext>
            </a:extLst>
          </p:cNvPr>
          <p:cNvSpPr/>
          <p:nvPr/>
        </p:nvSpPr>
        <p:spPr>
          <a:xfrm>
            <a:off x="2101870" y="5841881"/>
            <a:ext cx="3430442" cy="656698"/>
          </a:xfrm>
          <a:prstGeom prst="wedgeRectCallout">
            <a:avLst>
              <a:gd name="adj1" fmla="val 59627"/>
              <a:gd name="adj2" fmla="val 6121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息が止まると、酸素が体に</a:t>
            </a:r>
            <a:endParaRPr lang="en-US" altLang="ja-JP" dirty="0"/>
          </a:p>
          <a:p>
            <a:pPr algn="ctr"/>
            <a:r>
              <a:rPr lang="ja-JP" altLang="en-US" dirty="0"/>
              <a:t>入ってこなくなります</a:t>
            </a:r>
          </a:p>
        </p:txBody>
      </p:sp>
      <p:sp>
        <p:nvSpPr>
          <p:cNvPr id="33" name="吹き出し: 四角形 32">
            <a:extLst>
              <a:ext uri="{FF2B5EF4-FFF2-40B4-BE49-F238E27FC236}">
                <a16:creationId xmlns="" xmlns:a16="http://schemas.microsoft.com/office/drawing/2014/main" id="{DB94A969-FF6D-4B79-8CA5-86A3F0710F9E}"/>
              </a:ext>
            </a:extLst>
          </p:cNvPr>
          <p:cNvSpPr/>
          <p:nvPr/>
        </p:nvSpPr>
        <p:spPr>
          <a:xfrm>
            <a:off x="7737435" y="5694869"/>
            <a:ext cx="1923679" cy="1075880"/>
          </a:xfrm>
          <a:prstGeom prst="wedgeRectCallout">
            <a:avLst>
              <a:gd name="adj1" fmla="val -29780"/>
              <a:gd name="adj2" fmla="val -5945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気道を閉塞し、呼吸が出来なくなります</a:t>
            </a:r>
            <a:r>
              <a:rPr lang="en-US" altLang="ja-JP" dirty="0"/>
              <a:t>(</a:t>
            </a:r>
            <a:r>
              <a:rPr lang="ja-JP" altLang="en-US" dirty="0"/>
              <a:t>息が止まります</a:t>
            </a:r>
            <a:r>
              <a:rPr lang="en-US" altLang="ja-JP" dirty="0"/>
              <a:t>)</a:t>
            </a:r>
            <a:endParaRPr lang="ja-JP" altLang="en-US" dirty="0"/>
          </a:p>
        </p:txBody>
      </p:sp>
      <p:sp>
        <p:nvSpPr>
          <p:cNvPr id="35" name="吹き出し: 四角形 34">
            <a:extLst>
              <a:ext uri="{FF2B5EF4-FFF2-40B4-BE49-F238E27FC236}">
                <a16:creationId xmlns="" xmlns:a16="http://schemas.microsoft.com/office/drawing/2014/main" id="{A3BE210E-77EC-4DC5-9CCD-27F0FDD1B3EF}"/>
              </a:ext>
            </a:extLst>
          </p:cNvPr>
          <p:cNvSpPr/>
          <p:nvPr/>
        </p:nvSpPr>
        <p:spPr>
          <a:xfrm>
            <a:off x="8921214" y="3123373"/>
            <a:ext cx="3135750" cy="656698"/>
          </a:xfrm>
          <a:prstGeom prst="wedgeRectCallout">
            <a:avLst>
              <a:gd name="adj1" fmla="val -49723"/>
              <a:gd name="adj2" fmla="val 7281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舌の筋肉が緩み、重力によって下方に落ちこみます</a:t>
            </a:r>
          </a:p>
        </p:txBody>
      </p:sp>
      <p:sp>
        <p:nvSpPr>
          <p:cNvPr id="36" name="吹き出し: 四角形 35">
            <a:extLst>
              <a:ext uri="{FF2B5EF4-FFF2-40B4-BE49-F238E27FC236}">
                <a16:creationId xmlns="" xmlns:a16="http://schemas.microsoft.com/office/drawing/2014/main" id="{C2DFAA30-2FCD-45EC-ABC2-B2671C64C63F}"/>
              </a:ext>
            </a:extLst>
          </p:cNvPr>
          <p:cNvSpPr/>
          <p:nvPr/>
        </p:nvSpPr>
        <p:spPr>
          <a:xfrm>
            <a:off x="7726984" y="1837700"/>
            <a:ext cx="3779216" cy="753852"/>
          </a:xfrm>
          <a:prstGeom prst="wedgeRectCallout">
            <a:avLst>
              <a:gd name="adj1" fmla="val -60039"/>
              <a:gd name="adj2" fmla="val 8047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眠りに入ると全身の筋肉の緊張がとれ、のどの筋肉も緩みます</a:t>
            </a:r>
          </a:p>
        </p:txBody>
      </p:sp>
      <mc:AlternateContent xmlns:mc="http://schemas.openxmlformats.org/markup-compatibility/2006">
        <mc:Choice xmlns="" xmlns:iact="http://schemas.microsoft.com/office/powerpoint/2014/inkAction" xmlns:p14="http://schemas.microsoft.com/office/powerpoint/2010/main" Requires="p14 iact">
          <p:contentPart p14:bwMode="auto" r:id="rId15">
            <p14:nvContentPartPr>
              <p14:cNvPr id="7" name="インク 6">
                <a:extLst>
                  <a:ext uri="{FF2B5EF4-FFF2-40B4-BE49-F238E27FC236}">
                    <a16:creationId xmlns:a16="http://schemas.microsoft.com/office/drawing/2014/main" id="{419C30F6-A34E-4BA9-BBE4-D3C7A25927AC}"/>
                  </a:ext>
                </a:extLst>
              </p14:cNvPr>
              <p14:cNvContentPartPr/>
              <p14:nvPr>
                <p:extLst>
                  <p:ext uri="{42D2F446-02D8-4167-A562-619A0277C38B}">
                    <p15:isNarration xmlns:p15="http://schemas.microsoft.com/office/powerpoint/2012/main" val="1"/>
                  </p:ext>
                </p:extLst>
              </p14:nvPr>
            </p14:nvContentPartPr>
            <p14:xfrm>
              <a:off x="4076280" y="2471400"/>
              <a:ext cx="4769280" cy="3301560"/>
            </p14:xfrm>
          </p:contentPart>
        </mc:Choice>
        <mc:Fallback>
          <p:pic>
            <p:nvPicPr>
              <p:cNvPr id="7" name="インク 6">
                <a:extLst>
                  <a:ext uri="{FF2B5EF4-FFF2-40B4-BE49-F238E27FC236}">
                    <a16:creationId xmlns:p14="http://schemas.microsoft.com/office/powerpoint/2010/main" xmlns:iact="http://schemas.microsoft.com/office/powerpoint/2014/inkAction" xmlns="" xmlns:a16="http://schemas.microsoft.com/office/drawing/2014/main" id="{419C30F6-A34E-4BA9-BBE4-D3C7A25927AC}"/>
                  </a:ext>
                </a:extLst>
              </p:cNvPr>
              <p:cNvPicPr>
                <a:picLocks noGrp="1" noRot="1" noChangeAspect="1" noMove="1" noResize="1" noEditPoints="1" noAdjustHandles="1" noChangeArrowheads="1" noChangeShapeType="1"/>
              </p:cNvPicPr>
              <p:nvPr/>
            </p:nvPicPr>
            <p:blipFill>
              <a:blip r:embed="rId16"/>
              <a:stretch>
                <a:fillRect/>
              </a:stretch>
            </p:blipFill>
            <p:spPr>
              <a:xfrm>
                <a:off x="4060440" y="2408040"/>
                <a:ext cx="4800600" cy="3428280"/>
              </a:xfrm>
              <a:prstGeom prst="rect">
                <a:avLst/>
              </a:prstGeom>
            </p:spPr>
          </p:pic>
        </mc:Fallback>
      </mc:AlternateContent>
      <p:pic>
        <p:nvPicPr>
          <p:cNvPr id="15" name="オーディオ 14">
            <a:hlinkClick r:id="" action="ppaction://media"/>
            <a:extLst>
              <a:ext uri="{FF2B5EF4-FFF2-40B4-BE49-F238E27FC236}">
                <a16:creationId xmlns="" xmlns:a16="http://schemas.microsoft.com/office/drawing/2014/main" id="{3755ABEE-EC30-4D87-AF3D-9F9506B3CBA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0772856"/>
      </p:ext>
    </p:extLst>
  </p:cSld>
  <p:clrMapOvr>
    <a:masterClrMapping/>
  </p:clrMapOvr>
  <mc:AlternateContent xmlns:mc="http://schemas.openxmlformats.org/markup-compatibility/2006" xmlns:p14="http://schemas.microsoft.com/office/powerpoint/2010/main">
    <mc:Choice Requires="p14">
      <p:transition spd="slow" p14:dur="2000" advTm="64400"/>
    </mc:Choice>
    <mc:Fallback xmlns="">
      <p:transition spd="slow" advTm="64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780288" y="1584960"/>
            <a:ext cx="7315200" cy="320649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 xmlns:a16="http://schemas.microsoft.com/office/drawing/2014/main" id="{76735CD1-3584-4FA7-BCCD-8B53A9C6145C}"/>
              </a:ext>
            </a:extLst>
          </p:cNvPr>
          <p:cNvSpPr>
            <a:spLocks noGrp="1"/>
          </p:cNvSpPr>
          <p:nvPr>
            <p:ph type="title"/>
          </p:nvPr>
        </p:nvSpPr>
        <p:spPr/>
        <p:txBody>
          <a:bodyPr/>
          <a:lstStyle/>
          <a:p>
            <a:r>
              <a:rPr kumimoji="1" lang="ja-JP" altLang="en-US" dirty="0"/>
              <a:t>自覚症状には以下のものがあります。</a:t>
            </a:r>
          </a:p>
        </p:txBody>
      </p:sp>
      <p:sp>
        <p:nvSpPr>
          <p:cNvPr id="3" name="コンテンツ プレースホルダー 2">
            <a:extLst>
              <a:ext uri="{FF2B5EF4-FFF2-40B4-BE49-F238E27FC236}">
                <a16:creationId xmlns="" xmlns:a16="http://schemas.microsoft.com/office/drawing/2014/main" id="{97BFA2CA-94C1-47F3-9B21-A368C70FB687}"/>
              </a:ext>
            </a:extLst>
          </p:cNvPr>
          <p:cNvSpPr>
            <a:spLocks noGrp="1"/>
          </p:cNvSpPr>
          <p:nvPr>
            <p:ph idx="1"/>
          </p:nvPr>
        </p:nvSpPr>
        <p:spPr>
          <a:xfrm>
            <a:off x="926592" y="1231392"/>
            <a:ext cx="11058144" cy="5145024"/>
          </a:xfrm>
        </p:spPr>
        <p:txBody>
          <a:bodyPr>
            <a:normAutofit lnSpcReduction="10000"/>
          </a:bodyPr>
          <a:lstStyle/>
          <a:p>
            <a:endParaRPr kumimoji="1" lang="en-US" altLang="ja-JP" dirty="0"/>
          </a:p>
          <a:p>
            <a:r>
              <a:rPr kumimoji="1" lang="ja-JP" altLang="en-US" dirty="0"/>
              <a:t>いびきと無呼吸</a:t>
            </a:r>
            <a:r>
              <a:rPr lang="ja-JP" altLang="en-US" dirty="0"/>
              <a:t>をくりかえす</a:t>
            </a:r>
            <a:endParaRPr kumimoji="1" lang="en-US" altLang="ja-JP" dirty="0"/>
          </a:p>
          <a:p>
            <a:r>
              <a:rPr lang="ja-JP" altLang="en-US" dirty="0"/>
              <a:t>日中の眠気</a:t>
            </a:r>
            <a:endParaRPr lang="en-US" altLang="ja-JP" dirty="0"/>
          </a:p>
          <a:p>
            <a:r>
              <a:rPr lang="ja-JP" altLang="en-US" dirty="0"/>
              <a:t>熟眠感が無い</a:t>
            </a:r>
            <a:endParaRPr lang="en-US" altLang="ja-JP" dirty="0"/>
          </a:p>
          <a:p>
            <a:r>
              <a:rPr kumimoji="1" lang="ja-JP" altLang="en-US" dirty="0"/>
              <a:t>朝の頭痛</a:t>
            </a:r>
            <a:endParaRPr kumimoji="1" lang="en-US" altLang="ja-JP" dirty="0"/>
          </a:p>
          <a:p>
            <a:r>
              <a:rPr lang="ja-JP" altLang="en-US" dirty="0"/>
              <a:t>夜間の頻尿</a:t>
            </a:r>
            <a:endParaRPr lang="en-US" altLang="ja-JP" dirty="0"/>
          </a:p>
          <a:p>
            <a:r>
              <a:rPr lang="ja-JP" altLang="en-US" dirty="0"/>
              <a:t>逆流性食道炎</a:t>
            </a:r>
            <a:endParaRPr kumimoji="1" lang="en-US" altLang="ja-JP" dirty="0"/>
          </a:p>
          <a:p>
            <a:pPr marL="0" indent="0">
              <a:buNone/>
            </a:pPr>
            <a:endParaRPr lang="en-US" altLang="ja-JP" sz="3600" dirty="0"/>
          </a:p>
          <a:p>
            <a:pPr marL="0" indent="0">
              <a:buNone/>
            </a:pPr>
            <a:r>
              <a:rPr lang="ja-JP" altLang="en-US" sz="3600" dirty="0"/>
              <a:t>このような症状が有れば</a:t>
            </a:r>
            <a:r>
              <a:rPr lang="en-US" altLang="ja-JP" sz="3600" dirty="0"/>
              <a:t>1</a:t>
            </a:r>
            <a:r>
              <a:rPr lang="ja-JP" altLang="en-US" sz="3600" dirty="0"/>
              <a:t>度受診を</a:t>
            </a:r>
            <a:endParaRPr lang="en-US" altLang="ja-JP" sz="3600" dirty="0"/>
          </a:p>
          <a:p>
            <a:pPr marL="0" indent="0">
              <a:buNone/>
            </a:pPr>
            <a:r>
              <a:rPr lang="ja-JP" altLang="en-US" sz="3600" dirty="0"/>
              <a:t>考えてみて下さい</a:t>
            </a:r>
            <a:endParaRPr kumimoji="1" lang="ja-JP" altLang="en-US" sz="3600" dirty="0"/>
          </a:p>
        </p:txBody>
      </p:sp>
      <mc:AlternateContent xmlns:mc="http://schemas.openxmlformats.org/markup-compatibility/2006">
        <mc:Choice xmlns="" xmlns:iact="http://schemas.microsoft.com/office/powerpoint/2014/inkAction" xmlns:p14="http://schemas.microsoft.com/office/powerpoint/2010/main" Requires="p14 iact">
          <p:contentPart p14:bwMode="auto" r:id="rId4">
            <p14:nvContentPartPr>
              <p14:cNvPr id="7" name="インク 6">
                <a:extLst>
                  <a:ext uri="{FF2B5EF4-FFF2-40B4-BE49-F238E27FC236}">
                    <a16:creationId xmlns:a16="http://schemas.microsoft.com/office/drawing/2014/main" id="{1029146B-18F0-4CFB-931E-7B2D0F0FFCB4}"/>
                  </a:ext>
                </a:extLst>
              </p14:cNvPr>
              <p14:cNvContentPartPr/>
              <p14:nvPr>
                <p:extLst>
                  <p:ext uri="{42D2F446-02D8-4167-A562-619A0277C38B}">
                    <p15:isNarration xmlns:p15="http://schemas.microsoft.com/office/powerpoint/2012/main" val="1"/>
                  </p:ext>
                </p:extLst>
              </p14:nvPr>
            </p14:nvContentPartPr>
            <p14:xfrm>
              <a:off x="1322280" y="2033640"/>
              <a:ext cx="2398680" cy="2006640"/>
            </p14:xfrm>
          </p:contentPart>
        </mc:Choice>
        <mc:Fallback>
          <p:pic>
            <p:nvPicPr>
              <p:cNvPr id="7" name="インク 6">
                <a:extLst>
                  <a:ext uri="{FF2B5EF4-FFF2-40B4-BE49-F238E27FC236}">
                    <a16:creationId xmlns:p14="http://schemas.microsoft.com/office/powerpoint/2010/main" xmlns:iact="http://schemas.microsoft.com/office/powerpoint/2014/inkAction" xmlns="" xmlns:a16="http://schemas.microsoft.com/office/drawing/2014/main" id="{1029146B-18F0-4CFB-931E-7B2D0F0FFCB4}"/>
                  </a:ext>
                </a:extLst>
              </p:cNvPr>
              <p:cNvPicPr>
                <a:picLocks noGrp="1" noRot="1" noChangeAspect="1" noMove="1" noResize="1" noEditPoints="1" noAdjustHandles="1" noChangeArrowheads="1" noChangeShapeType="1"/>
              </p:cNvPicPr>
              <p:nvPr/>
            </p:nvPicPr>
            <p:blipFill>
              <a:blip r:embed="rId5"/>
              <a:stretch>
                <a:fillRect/>
              </a:stretch>
            </p:blipFill>
            <p:spPr>
              <a:xfrm>
                <a:off x="1306440" y="1970280"/>
                <a:ext cx="2430000" cy="2133360"/>
              </a:xfrm>
              <a:prstGeom prst="rect">
                <a:avLst/>
              </a:prstGeom>
            </p:spPr>
          </p:pic>
        </mc:Fallback>
      </mc:AlternateContent>
      <p:pic>
        <p:nvPicPr>
          <p:cNvPr id="8" name="オーディオ 7">
            <a:hlinkClick r:id="" action="ppaction://media"/>
            <a:extLst>
              <a:ext uri="{FF2B5EF4-FFF2-40B4-BE49-F238E27FC236}">
                <a16:creationId xmlns="" xmlns:a16="http://schemas.microsoft.com/office/drawing/2014/main" id="{CB65BF36-80E0-4E57-993B-6B55CAF824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71684432"/>
      </p:ext>
    </p:extLst>
  </p:cSld>
  <p:clrMapOvr>
    <a:masterClrMapping/>
  </p:clrMapOvr>
  <mc:AlternateContent xmlns:mc="http://schemas.openxmlformats.org/markup-compatibility/2006" xmlns:p14="http://schemas.microsoft.com/office/powerpoint/2010/main">
    <mc:Choice Requires="p14">
      <p:transition spd="slow" p14:dur="2000" advTm="27014"/>
    </mc:Choice>
    <mc:Fallback xmlns="">
      <p:transition spd="slow" advTm="27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2BAF0B40-099C-4801-A732-021C97E5CD25}"/>
              </a:ext>
            </a:extLst>
          </p:cNvPr>
          <p:cNvSpPr>
            <a:spLocks noGrp="1"/>
          </p:cNvSpPr>
          <p:nvPr>
            <p:ph type="title"/>
          </p:nvPr>
        </p:nvSpPr>
        <p:spPr/>
        <p:txBody>
          <a:bodyPr/>
          <a:lstStyle/>
          <a:p>
            <a:r>
              <a:rPr kumimoji="1" lang="en-US" altLang="ja-JP" dirty="0"/>
              <a:t>SAS</a:t>
            </a:r>
            <a:r>
              <a:rPr kumimoji="1" lang="ja-JP" altLang="en-US" dirty="0"/>
              <a:t>でおこる睡眠中の身体への悪影響</a:t>
            </a:r>
          </a:p>
        </p:txBody>
      </p:sp>
      <p:sp>
        <p:nvSpPr>
          <p:cNvPr id="3" name="コンテンツ プレースホルダー 2">
            <a:extLst>
              <a:ext uri="{FF2B5EF4-FFF2-40B4-BE49-F238E27FC236}">
                <a16:creationId xmlns="" xmlns:a16="http://schemas.microsoft.com/office/drawing/2014/main" id="{4499A665-E785-4633-9904-1EA2D38E9517}"/>
              </a:ext>
            </a:extLst>
          </p:cNvPr>
          <p:cNvSpPr>
            <a:spLocks noGrp="1"/>
          </p:cNvSpPr>
          <p:nvPr>
            <p:ph idx="1"/>
          </p:nvPr>
        </p:nvSpPr>
        <p:spPr/>
        <p:txBody>
          <a:bodyPr/>
          <a:lstStyle/>
          <a:p>
            <a:pPr marL="0" indent="0">
              <a:buNone/>
            </a:pPr>
            <a:r>
              <a:rPr lang="en-US" altLang="ja-JP" sz="3200" dirty="0"/>
              <a:t>1.</a:t>
            </a:r>
            <a:r>
              <a:rPr lang="ja-JP" altLang="en-US" sz="3200" dirty="0"/>
              <a:t>何回も息が止まって、体に酸素が入ってこない。</a:t>
            </a:r>
            <a:endParaRPr lang="en-US" altLang="ja-JP" sz="3200" dirty="0"/>
          </a:p>
          <a:p>
            <a:pPr marL="0" indent="0">
              <a:buNone/>
            </a:pPr>
            <a:r>
              <a:rPr lang="ja-JP" altLang="en-US" sz="3200" dirty="0"/>
              <a:t>　→低酸素</a:t>
            </a:r>
            <a:endParaRPr lang="en-US" altLang="ja-JP" sz="3200" dirty="0"/>
          </a:p>
          <a:p>
            <a:pPr marL="0" indent="0">
              <a:buNone/>
            </a:pPr>
            <a:r>
              <a:rPr lang="en-US" altLang="ja-JP" sz="3200" dirty="0"/>
              <a:t>2.</a:t>
            </a:r>
            <a:r>
              <a:rPr lang="ja-JP" altLang="en-US" sz="3200" dirty="0"/>
              <a:t>息が止まるたびに眠りが妨げられる。</a:t>
            </a:r>
            <a:r>
              <a:rPr lang="en-US" altLang="ja-JP" sz="3200" dirty="0"/>
              <a:t/>
            </a:r>
            <a:br>
              <a:rPr lang="en-US" altLang="ja-JP" sz="3200" dirty="0"/>
            </a:br>
            <a:r>
              <a:rPr lang="ja-JP" altLang="en-US" sz="3200" dirty="0"/>
              <a:t>　→睡眠障害（断眠）</a:t>
            </a:r>
            <a:endParaRPr lang="en-US" altLang="ja-JP" sz="3200" dirty="0"/>
          </a:p>
          <a:p>
            <a:endParaRPr kumimoji="1" lang="ja-JP" altLang="en-US" dirty="0"/>
          </a:p>
        </p:txBody>
      </p:sp>
      <mc:AlternateContent xmlns:mc="http://schemas.openxmlformats.org/markup-compatibility/2006">
        <mc:Choice xmlns="" xmlns:iact="http://schemas.microsoft.com/office/powerpoint/2014/inkAction" xmlns:p14="http://schemas.microsoft.com/office/powerpoint/2010/main" Requires="p14 iact">
          <p:contentPart p14:bwMode="auto" r:id="rId4">
            <p14:nvContentPartPr>
              <p14:cNvPr id="10" name="インク 9">
                <a:extLst>
                  <a:ext uri="{FF2B5EF4-FFF2-40B4-BE49-F238E27FC236}">
                    <a16:creationId xmlns:a16="http://schemas.microsoft.com/office/drawing/2014/main" id="{D4899449-6DA0-4462-BD87-3C69B3542457}"/>
                  </a:ext>
                </a:extLst>
              </p14:cNvPr>
              <p14:cNvContentPartPr/>
              <p14:nvPr>
                <p:extLst>
                  <p:ext uri="{42D2F446-02D8-4167-A562-619A0277C38B}">
                    <p15:isNarration xmlns:p15="http://schemas.microsoft.com/office/powerpoint/2012/main" val="1"/>
                  </p:ext>
                </p:extLst>
              </p14:nvPr>
            </p14:nvContentPartPr>
            <p14:xfrm>
              <a:off x="1723320" y="2790360"/>
              <a:ext cx="1632600" cy="1012680"/>
            </p14:xfrm>
          </p:contentPart>
        </mc:Choice>
        <mc:Fallback>
          <p:pic>
            <p:nvPicPr>
              <p:cNvPr id="10" name="インク 9">
                <a:extLst>
                  <a:ext uri="{FF2B5EF4-FFF2-40B4-BE49-F238E27FC236}">
                    <a16:creationId xmlns:p14="http://schemas.microsoft.com/office/powerpoint/2010/main" xmlns:iact="http://schemas.microsoft.com/office/powerpoint/2014/inkAction" xmlns="" xmlns:a16="http://schemas.microsoft.com/office/drawing/2014/main" id="{D4899449-6DA0-4462-BD87-3C69B3542457}"/>
                  </a:ext>
                </a:extLst>
              </p:cNvPr>
              <p:cNvPicPr>
                <a:picLocks noGrp="1" noRot="1" noChangeAspect="1" noMove="1" noResize="1" noEditPoints="1" noAdjustHandles="1" noChangeArrowheads="1" noChangeShapeType="1"/>
              </p:cNvPicPr>
              <p:nvPr/>
            </p:nvPicPr>
            <p:blipFill>
              <a:blip r:embed="rId5"/>
              <a:stretch>
                <a:fillRect/>
              </a:stretch>
            </p:blipFill>
            <p:spPr>
              <a:xfrm>
                <a:off x="1707480" y="2727000"/>
                <a:ext cx="1663920" cy="1139400"/>
              </a:xfrm>
              <a:prstGeom prst="rect">
                <a:avLst/>
              </a:prstGeom>
            </p:spPr>
          </p:pic>
        </mc:Fallback>
      </mc:AlternateContent>
      <p:pic>
        <p:nvPicPr>
          <p:cNvPr id="11" name="オーディオ 10">
            <a:hlinkClick r:id="" action="ppaction://media"/>
            <a:extLst>
              <a:ext uri="{FF2B5EF4-FFF2-40B4-BE49-F238E27FC236}">
                <a16:creationId xmlns="" xmlns:a16="http://schemas.microsoft.com/office/drawing/2014/main" id="{EF306142-2340-47A9-8487-25AE944D22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95866119"/>
      </p:ext>
    </p:extLst>
  </p:cSld>
  <p:clrMapOvr>
    <a:masterClrMapping/>
  </p:clrMapOvr>
  <mc:AlternateContent xmlns:mc="http://schemas.openxmlformats.org/markup-compatibility/2006" xmlns:p14="http://schemas.microsoft.com/office/powerpoint/2010/main">
    <mc:Choice Requires="p14">
      <p:transition spd="slow" p14:dur="2000" advTm="23493"/>
    </mc:Choice>
    <mc:Fallback xmlns="">
      <p:transition spd="slow" advTm="23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 xmlns:a16="http://schemas.microsoft.com/office/drawing/2014/main" id="{B519088A-DE60-44E8-8D93-64ED82E7B9C2}"/>
              </a:ext>
            </a:extLst>
          </p:cNvPr>
          <p:cNvSpPr>
            <a:spLocks noGrp="1"/>
          </p:cNvSpPr>
          <p:nvPr>
            <p:ph type="body" idx="1"/>
          </p:nvPr>
        </p:nvSpPr>
        <p:spPr>
          <a:xfrm>
            <a:off x="839788" y="165625"/>
            <a:ext cx="5157787" cy="823912"/>
          </a:xfrm>
        </p:spPr>
        <p:txBody>
          <a:bodyPr>
            <a:normAutofit/>
          </a:bodyPr>
          <a:lstStyle/>
          <a:p>
            <a:r>
              <a:rPr kumimoji="1" lang="ja-JP" altLang="en-US" sz="4400" b="0" dirty="0"/>
              <a:t>低酸素</a:t>
            </a:r>
          </a:p>
        </p:txBody>
      </p:sp>
      <p:sp>
        <p:nvSpPr>
          <p:cNvPr id="4" name="コンテンツ プレースホルダー 3">
            <a:extLst>
              <a:ext uri="{FF2B5EF4-FFF2-40B4-BE49-F238E27FC236}">
                <a16:creationId xmlns="" xmlns:a16="http://schemas.microsoft.com/office/drawing/2014/main" id="{A7BE0C5E-1D6E-4529-9255-3C98EEB5A102}"/>
              </a:ext>
            </a:extLst>
          </p:cNvPr>
          <p:cNvSpPr>
            <a:spLocks noGrp="1"/>
          </p:cNvSpPr>
          <p:nvPr>
            <p:ph sz="half" idx="2"/>
          </p:nvPr>
        </p:nvSpPr>
        <p:spPr>
          <a:xfrm>
            <a:off x="839788" y="1100667"/>
            <a:ext cx="5157787" cy="5088996"/>
          </a:xfrm>
        </p:spPr>
        <p:txBody>
          <a:bodyPr/>
          <a:lstStyle/>
          <a:p>
            <a:pPr marL="0" indent="0">
              <a:buNone/>
            </a:pPr>
            <a:r>
              <a:rPr lang="ja-JP" altLang="en-US" dirty="0"/>
              <a:t>↓</a:t>
            </a:r>
            <a:endParaRPr lang="en-US" altLang="ja-JP" dirty="0"/>
          </a:p>
          <a:p>
            <a:pPr marL="0" indent="0">
              <a:buNone/>
            </a:pPr>
            <a:r>
              <a:rPr lang="ja-JP" altLang="en-US" dirty="0"/>
              <a:t>脳・心臓に負担</a:t>
            </a:r>
            <a:endParaRPr lang="en-US" altLang="ja-JP" dirty="0"/>
          </a:p>
          <a:p>
            <a:pPr marL="0" indent="0">
              <a:buNone/>
            </a:pPr>
            <a:r>
              <a:rPr lang="ja-JP" altLang="en-US" dirty="0"/>
              <a:t>↓</a:t>
            </a:r>
            <a:endParaRPr lang="en-US" altLang="ja-JP" dirty="0"/>
          </a:p>
          <a:p>
            <a:pPr marL="0" indent="0">
              <a:buNone/>
            </a:pPr>
            <a:r>
              <a:rPr lang="en-US" altLang="ja-JP" dirty="0"/>
              <a:t>SAS</a:t>
            </a:r>
            <a:r>
              <a:rPr lang="ja-JP" altLang="en-US" dirty="0"/>
              <a:t>の人は、健康な人と比べ</a:t>
            </a:r>
            <a:endParaRPr lang="en-US" altLang="ja-JP" dirty="0"/>
          </a:p>
          <a:p>
            <a:pPr marL="0" indent="0">
              <a:buNone/>
            </a:pPr>
            <a:r>
              <a:rPr lang="ja-JP" altLang="en-US" dirty="0"/>
              <a:t>高血圧は約</a:t>
            </a:r>
            <a:r>
              <a:rPr lang="en-US" altLang="ja-JP" dirty="0"/>
              <a:t>3</a:t>
            </a:r>
            <a:r>
              <a:rPr lang="ja-JP" altLang="en-US" dirty="0"/>
              <a:t>倍</a:t>
            </a:r>
            <a:endParaRPr lang="en-US" altLang="ja-JP" dirty="0"/>
          </a:p>
          <a:p>
            <a:pPr marL="0" indent="0">
              <a:buNone/>
            </a:pPr>
            <a:r>
              <a:rPr lang="ja-JP" altLang="en-US" dirty="0"/>
              <a:t>狭心症や心筋梗塞が</a:t>
            </a:r>
            <a:r>
              <a:rPr lang="en-US" altLang="ja-JP" dirty="0"/>
              <a:t>1.2</a:t>
            </a:r>
            <a:r>
              <a:rPr lang="ja-JP" altLang="en-US" dirty="0"/>
              <a:t>～</a:t>
            </a:r>
            <a:r>
              <a:rPr lang="en-US" altLang="ja-JP" dirty="0"/>
              <a:t>6.9</a:t>
            </a:r>
            <a:r>
              <a:rPr lang="ja-JP" altLang="en-US" dirty="0"/>
              <a:t>倍</a:t>
            </a:r>
          </a:p>
          <a:p>
            <a:pPr marL="0" indent="0">
              <a:buNone/>
            </a:pPr>
            <a:r>
              <a:rPr lang="ja-JP" altLang="en-US" dirty="0"/>
              <a:t>脳血管障害のリスクは</a:t>
            </a:r>
            <a:r>
              <a:rPr lang="en-US" altLang="ja-JP" dirty="0"/>
              <a:t>4</a:t>
            </a:r>
            <a:r>
              <a:rPr lang="ja-JP" altLang="en-US" dirty="0"/>
              <a:t>～</a:t>
            </a:r>
            <a:r>
              <a:rPr lang="en-US" altLang="ja-JP" dirty="0"/>
              <a:t>10</a:t>
            </a:r>
            <a:r>
              <a:rPr lang="ja-JP" altLang="en-US" dirty="0"/>
              <a:t>倍</a:t>
            </a:r>
            <a:endParaRPr lang="en-US" altLang="ja-JP" dirty="0"/>
          </a:p>
          <a:p>
            <a:endParaRPr kumimoji="1" lang="ja-JP" altLang="en-US" dirty="0"/>
          </a:p>
        </p:txBody>
      </p:sp>
      <p:sp>
        <p:nvSpPr>
          <p:cNvPr id="5" name="テキスト プレースホルダー 4">
            <a:extLst>
              <a:ext uri="{FF2B5EF4-FFF2-40B4-BE49-F238E27FC236}">
                <a16:creationId xmlns="" xmlns:a16="http://schemas.microsoft.com/office/drawing/2014/main" id="{E6FD1DB1-2175-47D0-B8B9-BB5133B2435E}"/>
              </a:ext>
            </a:extLst>
          </p:cNvPr>
          <p:cNvSpPr>
            <a:spLocks noGrp="1"/>
          </p:cNvSpPr>
          <p:nvPr>
            <p:ph type="body" sz="quarter" idx="3"/>
          </p:nvPr>
        </p:nvSpPr>
        <p:spPr>
          <a:xfrm>
            <a:off x="6172200" y="165625"/>
            <a:ext cx="5183188" cy="823912"/>
          </a:xfrm>
        </p:spPr>
        <p:txBody>
          <a:bodyPr>
            <a:normAutofit/>
          </a:bodyPr>
          <a:lstStyle/>
          <a:p>
            <a:r>
              <a:rPr kumimoji="1" lang="ja-JP" altLang="en-US" sz="4400" b="0" dirty="0"/>
              <a:t>睡眠障害</a:t>
            </a:r>
          </a:p>
        </p:txBody>
      </p:sp>
      <p:sp>
        <p:nvSpPr>
          <p:cNvPr id="6" name="コンテンツ プレースホルダー 5">
            <a:extLst>
              <a:ext uri="{FF2B5EF4-FFF2-40B4-BE49-F238E27FC236}">
                <a16:creationId xmlns="" xmlns:a16="http://schemas.microsoft.com/office/drawing/2014/main" id="{0DC3E531-C947-48E2-83C0-DE532E8D32ED}"/>
              </a:ext>
            </a:extLst>
          </p:cNvPr>
          <p:cNvSpPr>
            <a:spLocks noGrp="1"/>
          </p:cNvSpPr>
          <p:nvPr>
            <p:ph sz="quarter" idx="4"/>
          </p:nvPr>
        </p:nvSpPr>
        <p:spPr>
          <a:xfrm>
            <a:off x="6172200" y="1100667"/>
            <a:ext cx="5183188" cy="5088996"/>
          </a:xfrm>
        </p:spPr>
        <p:txBody>
          <a:bodyPr/>
          <a:lstStyle/>
          <a:p>
            <a:pPr eaLnBrk="1" hangingPunct="1">
              <a:lnSpc>
                <a:spcPct val="80000"/>
              </a:lnSpc>
              <a:buFontTx/>
              <a:buNone/>
            </a:pPr>
            <a:r>
              <a:rPr lang="ja-JP" altLang="en-US" sz="2800" dirty="0">
                <a:latin typeface="Osaka"/>
              </a:rPr>
              <a:t>↓</a:t>
            </a:r>
            <a:endParaRPr lang="en-US" altLang="ja-JP" sz="2800" dirty="0">
              <a:latin typeface="Osaka"/>
            </a:endParaRPr>
          </a:p>
          <a:p>
            <a:pPr eaLnBrk="1" hangingPunct="1">
              <a:lnSpc>
                <a:spcPct val="80000"/>
              </a:lnSpc>
              <a:buFontTx/>
              <a:buNone/>
            </a:pPr>
            <a:r>
              <a:rPr lang="ja-JP" altLang="en-US" sz="2800" dirty="0">
                <a:latin typeface="Osaka"/>
              </a:rPr>
              <a:t>昼間に眠くなる</a:t>
            </a:r>
            <a:endParaRPr lang="en-US" altLang="ja-JP" sz="2800" dirty="0">
              <a:latin typeface="Osaka"/>
            </a:endParaRPr>
          </a:p>
          <a:p>
            <a:pPr eaLnBrk="1" hangingPunct="1">
              <a:lnSpc>
                <a:spcPct val="80000"/>
              </a:lnSpc>
              <a:buFontTx/>
              <a:buNone/>
            </a:pPr>
            <a:r>
              <a:rPr lang="ja-JP" altLang="en-US" sz="2800" dirty="0">
                <a:latin typeface="Osaka"/>
              </a:rPr>
              <a:t>↓</a:t>
            </a:r>
            <a:endParaRPr lang="en-US" altLang="ja-JP" sz="2800" dirty="0">
              <a:latin typeface="Osaka"/>
            </a:endParaRPr>
          </a:p>
          <a:p>
            <a:pPr eaLnBrk="1" hangingPunct="1">
              <a:lnSpc>
                <a:spcPct val="80000"/>
              </a:lnSpc>
              <a:buFontTx/>
              <a:buNone/>
            </a:pPr>
            <a:r>
              <a:rPr lang="ja-JP" altLang="en-US" sz="2800" dirty="0">
                <a:solidFill>
                  <a:srgbClr val="FF0000"/>
                </a:solidFill>
                <a:latin typeface="Osaka"/>
              </a:rPr>
              <a:t>居眠り運転</a:t>
            </a:r>
            <a:r>
              <a:rPr lang="ja-JP" altLang="en-US" sz="2800" dirty="0">
                <a:latin typeface="Osaka"/>
              </a:rPr>
              <a:t>・集中力の低下</a:t>
            </a:r>
            <a:endParaRPr lang="en-US" altLang="ja-JP" sz="2800" dirty="0">
              <a:latin typeface="Osaka"/>
            </a:endParaRPr>
          </a:p>
          <a:p>
            <a:pPr eaLnBrk="1" hangingPunct="1">
              <a:lnSpc>
                <a:spcPct val="80000"/>
              </a:lnSpc>
              <a:buFontTx/>
              <a:buNone/>
            </a:pPr>
            <a:r>
              <a:rPr lang="ja-JP" altLang="en-US" b="1" dirty="0">
                <a:latin typeface="Osaka"/>
              </a:rPr>
              <a:t>（性格変化・鬱なども）</a:t>
            </a:r>
            <a:endParaRPr lang="en-US" altLang="ja-JP" b="1" dirty="0">
              <a:latin typeface="Osaka"/>
            </a:endParaRPr>
          </a:p>
          <a:p>
            <a:pPr eaLnBrk="1" hangingPunct="1">
              <a:lnSpc>
                <a:spcPct val="80000"/>
              </a:lnSpc>
              <a:buFontTx/>
              <a:buNone/>
            </a:pPr>
            <a:endParaRPr kumimoji="1" lang="en-US" altLang="ja-JP" dirty="0"/>
          </a:p>
          <a:p>
            <a:pPr marL="0" indent="0">
              <a:buNone/>
            </a:pPr>
            <a:r>
              <a:rPr lang="ja-JP" altLang="en-US" sz="4400" dirty="0"/>
              <a:t>その他の合併症</a:t>
            </a:r>
            <a:endParaRPr lang="en-US" altLang="ja-JP" sz="4400" dirty="0"/>
          </a:p>
          <a:p>
            <a:r>
              <a:rPr lang="ja-JP" altLang="en-US"/>
              <a:t>胃食道逆流症</a:t>
            </a:r>
            <a:endParaRPr kumimoji="1" lang="en-US" altLang="ja-JP" dirty="0"/>
          </a:p>
          <a:p>
            <a:r>
              <a:rPr lang="ja-JP" altLang="en-US" dirty="0"/>
              <a:t>夜間頻尿</a:t>
            </a:r>
            <a:endParaRPr kumimoji="1" lang="ja-JP" altLang="en-US" dirty="0"/>
          </a:p>
        </p:txBody>
      </p:sp>
      <p:sp>
        <p:nvSpPr>
          <p:cNvPr id="8" name="テキスト ボックス 7">
            <a:extLst>
              <a:ext uri="{FF2B5EF4-FFF2-40B4-BE49-F238E27FC236}">
                <a16:creationId xmlns="" xmlns:a16="http://schemas.microsoft.com/office/drawing/2014/main" id="{19DD3F54-B8B2-4EC3-A2F4-DE6EB28DCB70}"/>
              </a:ext>
            </a:extLst>
          </p:cNvPr>
          <p:cNvSpPr txBox="1"/>
          <p:nvPr/>
        </p:nvSpPr>
        <p:spPr>
          <a:xfrm>
            <a:off x="0" y="6090114"/>
            <a:ext cx="12369801" cy="796757"/>
          </a:xfrm>
          <a:prstGeom prst="rect">
            <a:avLst/>
          </a:prstGeom>
          <a:noFill/>
        </p:spPr>
        <p:txBody>
          <a:bodyPr wrap="square">
            <a:spAutoFit/>
          </a:bodyPr>
          <a:lstStyle/>
          <a:p>
            <a:pPr eaLnBrk="1" hangingPunct="1">
              <a:lnSpc>
                <a:spcPct val="80000"/>
              </a:lnSpc>
            </a:pPr>
            <a:r>
              <a:rPr lang="ja-JP" altLang="en-US" sz="2800" dirty="0">
                <a:solidFill>
                  <a:srgbClr val="FF0000"/>
                </a:solidFill>
              </a:rPr>
              <a:t>重症の</a:t>
            </a:r>
            <a:r>
              <a:rPr lang="en-US" altLang="ja-JP" sz="2800" dirty="0">
                <a:solidFill>
                  <a:srgbClr val="FF0000"/>
                </a:solidFill>
              </a:rPr>
              <a:t>SAS</a:t>
            </a:r>
            <a:r>
              <a:rPr lang="ja-JP" altLang="ja-JP" sz="2800" dirty="0">
                <a:solidFill>
                  <a:srgbClr val="FF0000"/>
                </a:solidFill>
              </a:rPr>
              <a:t>を</a:t>
            </a:r>
            <a:r>
              <a:rPr lang="en-US" altLang="ja-JP" sz="2800" dirty="0">
                <a:solidFill>
                  <a:srgbClr val="FF0000"/>
                </a:solidFill>
              </a:rPr>
              <a:t>10</a:t>
            </a:r>
            <a:r>
              <a:rPr lang="ja-JP" altLang="ja-JP" sz="2800" dirty="0">
                <a:solidFill>
                  <a:srgbClr val="FF0000"/>
                </a:solidFill>
              </a:rPr>
              <a:t>年間治療</a:t>
            </a:r>
            <a:r>
              <a:rPr lang="ja-JP" altLang="en-US" sz="2800" dirty="0">
                <a:solidFill>
                  <a:srgbClr val="FF0000"/>
                </a:solidFill>
              </a:rPr>
              <a:t>しないと</a:t>
            </a:r>
            <a:r>
              <a:rPr lang="ja-JP" altLang="ja-JP" sz="2800" dirty="0">
                <a:solidFill>
                  <a:srgbClr val="FF0000"/>
                </a:solidFill>
              </a:rPr>
              <a:t>、</a:t>
            </a:r>
            <a:endParaRPr lang="en-US" altLang="ja-JP" sz="2800" dirty="0">
              <a:solidFill>
                <a:srgbClr val="FF0000"/>
              </a:solidFill>
            </a:endParaRPr>
          </a:p>
          <a:p>
            <a:pPr eaLnBrk="1" hangingPunct="1">
              <a:lnSpc>
                <a:spcPct val="80000"/>
              </a:lnSpc>
            </a:pPr>
            <a:r>
              <a:rPr lang="en-US" altLang="ja-JP" sz="2800" dirty="0">
                <a:solidFill>
                  <a:srgbClr val="FF0000"/>
                </a:solidFill>
              </a:rPr>
              <a:t>10</a:t>
            </a:r>
            <a:r>
              <a:rPr lang="ja-JP" altLang="ja-JP" sz="2800" dirty="0">
                <a:solidFill>
                  <a:srgbClr val="FF0000"/>
                </a:solidFill>
              </a:rPr>
              <a:t>人中</a:t>
            </a:r>
            <a:r>
              <a:rPr lang="en-US" altLang="ja-JP" sz="2800" dirty="0">
                <a:solidFill>
                  <a:srgbClr val="FF0000"/>
                </a:solidFill>
              </a:rPr>
              <a:t>3</a:t>
            </a:r>
            <a:r>
              <a:rPr lang="ja-JP" altLang="ja-JP" sz="2800" dirty="0">
                <a:solidFill>
                  <a:srgbClr val="FF0000"/>
                </a:solidFill>
              </a:rPr>
              <a:t>人が死亡するといわれてい</a:t>
            </a:r>
            <a:r>
              <a:rPr lang="ja-JP" altLang="en-US" sz="2800" dirty="0">
                <a:solidFill>
                  <a:srgbClr val="FF0000"/>
                </a:solidFill>
              </a:rPr>
              <a:t>ます</a:t>
            </a:r>
            <a:r>
              <a:rPr lang="en-US" altLang="ja-JP" sz="2800" dirty="0">
                <a:solidFill>
                  <a:srgbClr val="FF0000"/>
                </a:solidFill>
              </a:rPr>
              <a:t>!</a:t>
            </a:r>
          </a:p>
        </p:txBody>
      </p:sp>
      <mc:AlternateContent xmlns:mc="http://schemas.openxmlformats.org/markup-compatibility/2006">
        <mc:Choice xmlns="" xmlns:iact="http://schemas.microsoft.com/office/powerpoint/2014/inkAction" xmlns:p14="http://schemas.microsoft.com/office/powerpoint/2010/main" Requires="p14 iact">
          <p:contentPart p14:bwMode="auto" r:id="rId4">
            <p14:nvContentPartPr>
              <p14:cNvPr id="7" name="インク 6">
                <a:extLst>
                  <a:ext uri="{FF2B5EF4-FFF2-40B4-BE49-F238E27FC236}">
                    <a16:creationId xmlns:a16="http://schemas.microsoft.com/office/drawing/2014/main" id="{C5B93956-DE49-4CA2-A438-8DA471F180A0}"/>
                  </a:ext>
                </a:extLst>
              </p14:cNvPr>
              <p14:cNvContentPartPr/>
              <p14:nvPr>
                <p:extLst>
                  <p:ext uri="{42D2F446-02D8-4167-A562-619A0277C38B}">
                    <p15:isNarration xmlns:p15="http://schemas.microsoft.com/office/powerpoint/2012/main" val="1"/>
                  </p:ext>
                </p:extLst>
              </p14:nvPr>
            </p14:nvContentPartPr>
            <p14:xfrm>
              <a:off x="100440" y="1942560"/>
              <a:ext cx="10368360" cy="4906440"/>
            </p14:xfrm>
          </p:contentPart>
        </mc:Choice>
        <mc:Fallback>
          <p:pic>
            <p:nvPicPr>
              <p:cNvPr id="7" name="インク 6">
                <a:extLst>
                  <a:ext uri="{FF2B5EF4-FFF2-40B4-BE49-F238E27FC236}">
                    <a16:creationId xmlns:p14="http://schemas.microsoft.com/office/powerpoint/2010/main" xmlns:iact="http://schemas.microsoft.com/office/powerpoint/2014/inkAction" xmlns="" xmlns:a16="http://schemas.microsoft.com/office/drawing/2014/main" id="{C5B93956-DE49-4CA2-A438-8DA471F180A0}"/>
                  </a:ext>
                </a:extLst>
              </p:cNvPr>
              <p:cNvPicPr>
                <a:picLocks noGrp="1" noRot="1" noChangeAspect="1" noMove="1" noResize="1" noEditPoints="1" noAdjustHandles="1" noChangeArrowheads="1" noChangeShapeType="1"/>
              </p:cNvPicPr>
              <p:nvPr/>
            </p:nvPicPr>
            <p:blipFill>
              <a:blip r:embed="rId5"/>
              <a:stretch>
                <a:fillRect/>
              </a:stretch>
            </p:blipFill>
            <p:spPr>
              <a:xfrm>
                <a:off x="84600" y="1879200"/>
                <a:ext cx="10399680" cy="5033160"/>
              </a:xfrm>
              <a:prstGeom prst="rect">
                <a:avLst/>
              </a:prstGeom>
            </p:spPr>
          </p:pic>
        </mc:Fallback>
      </mc:AlternateContent>
      <p:pic>
        <p:nvPicPr>
          <p:cNvPr id="9" name="オーディオ 8">
            <a:hlinkClick r:id="" action="ppaction://media"/>
            <a:extLst>
              <a:ext uri="{FF2B5EF4-FFF2-40B4-BE49-F238E27FC236}">
                <a16:creationId xmlns="" xmlns:a16="http://schemas.microsoft.com/office/drawing/2014/main" id="{3388B411-B7F8-4FC2-BF3D-F6EEDC8976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95793832"/>
      </p:ext>
    </p:extLst>
  </p:cSld>
  <p:clrMapOvr>
    <a:masterClrMapping/>
  </p:clrMapOvr>
  <mc:AlternateContent xmlns:mc="http://schemas.openxmlformats.org/markup-compatibility/2006" xmlns:p14="http://schemas.microsoft.com/office/powerpoint/2010/main">
    <mc:Choice Requires="p14">
      <p:transition spd="slow" p14:dur="2000" advTm="58090"/>
    </mc:Choice>
    <mc:Fallback xmlns="">
      <p:transition spd="slow" advTm="5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875BC344-D233-404A-AC30-5CC10C288F95}"/>
              </a:ext>
            </a:extLst>
          </p:cNvPr>
          <p:cNvSpPr>
            <a:spLocks noGrp="1"/>
          </p:cNvSpPr>
          <p:nvPr>
            <p:ph type="title"/>
          </p:nvPr>
        </p:nvSpPr>
        <p:spPr>
          <a:xfrm>
            <a:off x="838199" y="365125"/>
            <a:ext cx="11497733" cy="1325563"/>
          </a:xfrm>
        </p:spPr>
        <p:txBody>
          <a:bodyPr/>
          <a:lstStyle/>
          <a:p>
            <a:r>
              <a:rPr kumimoji="1" lang="en-US" altLang="ja-JP" dirty="0"/>
              <a:t>SAS</a:t>
            </a:r>
            <a:r>
              <a:rPr kumimoji="1" lang="ja-JP" altLang="en-US" dirty="0"/>
              <a:t>の検査</a:t>
            </a:r>
            <a:r>
              <a:rPr kumimoji="1" lang="en-US" altLang="ja-JP" dirty="0"/>
              <a:t>:</a:t>
            </a:r>
            <a:r>
              <a:rPr kumimoji="1" lang="ja-JP" altLang="en-US" sz="4300" dirty="0"/>
              <a:t>睡眠ポリグラフィーを紹介します。</a:t>
            </a:r>
          </a:p>
        </p:txBody>
      </p:sp>
      <p:sp>
        <p:nvSpPr>
          <p:cNvPr id="3" name="コンテンツ プレースホルダー 2">
            <a:extLst>
              <a:ext uri="{FF2B5EF4-FFF2-40B4-BE49-F238E27FC236}">
                <a16:creationId xmlns="" xmlns:a16="http://schemas.microsoft.com/office/drawing/2014/main" id="{237D2DFE-2550-4D4E-BDDB-8EBE3C4D4B46}"/>
              </a:ext>
            </a:extLst>
          </p:cNvPr>
          <p:cNvSpPr>
            <a:spLocks noGrp="1"/>
          </p:cNvSpPr>
          <p:nvPr>
            <p:ph idx="1"/>
          </p:nvPr>
        </p:nvSpPr>
        <p:spPr/>
        <p:txBody>
          <a:bodyPr>
            <a:normAutofit/>
          </a:bodyPr>
          <a:lstStyle/>
          <a:p>
            <a:r>
              <a:rPr lang="ja-JP" altLang="en-US" sz="3200" dirty="0">
                <a:solidFill>
                  <a:srgbClr val="FF0000"/>
                </a:solidFill>
              </a:rPr>
              <a:t>当院</a:t>
            </a:r>
            <a:r>
              <a:rPr lang="ja-JP" altLang="en-US" sz="3200" dirty="0"/>
              <a:t>でも実施しています。</a:t>
            </a:r>
            <a:endParaRPr kumimoji="1" lang="en-US" altLang="ja-JP" sz="3200" dirty="0"/>
          </a:p>
        </p:txBody>
      </p:sp>
      <p:pic>
        <p:nvPicPr>
          <p:cNvPr id="6" name="コンテンツ プレースホルダー 4" descr="持つ, 小さい, 衣類, 女の子 が含まれている画像&#10;&#10;自動的に生成された説明">
            <a:extLst>
              <a:ext uri="{FF2B5EF4-FFF2-40B4-BE49-F238E27FC236}">
                <a16:creationId xmlns="" xmlns:a16="http://schemas.microsoft.com/office/drawing/2014/main" id="{822E55E3-FEA8-4CC2-B591-8D4BDB440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126" y="2942963"/>
            <a:ext cx="3810000" cy="3810000"/>
          </a:xfrm>
          <a:prstGeom prst="rect">
            <a:avLst/>
          </a:prstGeom>
        </p:spPr>
      </p:pic>
      <p:sp>
        <p:nvSpPr>
          <p:cNvPr id="7" name="楕円 6">
            <a:extLst>
              <a:ext uri="{FF2B5EF4-FFF2-40B4-BE49-F238E27FC236}">
                <a16:creationId xmlns="" xmlns:a16="http://schemas.microsoft.com/office/drawing/2014/main" id="{454C72B8-E6E2-4002-AF7A-A196A1EC43AF}"/>
              </a:ext>
            </a:extLst>
          </p:cNvPr>
          <p:cNvSpPr/>
          <p:nvPr/>
        </p:nvSpPr>
        <p:spPr>
          <a:xfrm rot="20444931">
            <a:off x="656476" y="3027038"/>
            <a:ext cx="2160240" cy="844096"/>
          </a:xfrm>
          <a:prstGeom prst="ellipse">
            <a:avLst/>
          </a:prstGeom>
          <a:no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 xmlns:a16="http://schemas.microsoft.com/office/drawing/2014/main" id="{E437F517-BFD0-4F3F-80BE-13606BFF3411}"/>
              </a:ext>
            </a:extLst>
          </p:cNvPr>
          <p:cNvSpPr/>
          <p:nvPr/>
        </p:nvSpPr>
        <p:spPr>
          <a:xfrm>
            <a:off x="3554048" y="2367467"/>
            <a:ext cx="2749471" cy="1200329"/>
          </a:xfrm>
          <a:prstGeom prst="rect">
            <a:avLst/>
          </a:prstGeom>
        </p:spPr>
        <p:txBody>
          <a:bodyPr wrap="none">
            <a:spAutoFit/>
          </a:bodyPr>
          <a:lstStyle/>
          <a:p>
            <a:r>
              <a:rPr lang="ja-JP" altLang="en-US" sz="3200" b="1" dirty="0">
                <a:solidFill>
                  <a:schemeClr val="accent5">
                    <a:lumMod val="75000"/>
                  </a:schemeClr>
                </a:solidFill>
              </a:rPr>
              <a:t>脳波</a:t>
            </a:r>
            <a:endParaRPr lang="en-US" altLang="ja-JP" sz="3200" b="1" dirty="0">
              <a:solidFill>
                <a:schemeClr val="accent5">
                  <a:lumMod val="75000"/>
                </a:schemeClr>
              </a:solidFill>
            </a:endParaRPr>
          </a:p>
          <a:p>
            <a:r>
              <a:rPr lang="ja-JP" altLang="en-US" sz="2000" dirty="0"/>
              <a:t>睡眠に入っているか、</a:t>
            </a:r>
            <a:endParaRPr lang="en-US" altLang="ja-JP" sz="2000" dirty="0"/>
          </a:p>
          <a:p>
            <a:r>
              <a:rPr lang="ja-JP" altLang="en-US" sz="2000" dirty="0"/>
              <a:t>またその深さはどうか</a:t>
            </a:r>
          </a:p>
        </p:txBody>
      </p:sp>
      <p:sp>
        <p:nvSpPr>
          <p:cNvPr id="9" name="正方形/長方形 8">
            <a:extLst>
              <a:ext uri="{FF2B5EF4-FFF2-40B4-BE49-F238E27FC236}">
                <a16:creationId xmlns="" xmlns:a16="http://schemas.microsoft.com/office/drawing/2014/main" id="{06A2EE19-36E3-4304-9662-23332C43E4F4}"/>
              </a:ext>
            </a:extLst>
          </p:cNvPr>
          <p:cNvSpPr/>
          <p:nvPr/>
        </p:nvSpPr>
        <p:spPr>
          <a:xfrm>
            <a:off x="-28628" y="4417076"/>
            <a:ext cx="1467068" cy="892552"/>
          </a:xfrm>
          <a:prstGeom prst="rect">
            <a:avLst/>
          </a:prstGeom>
        </p:spPr>
        <p:txBody>
          <a:bodyPr wrap="none">
            <a:spAutoFit/>
          </a:bodyPr>
          <a:lstStyle/>
          <a:p>
            <a:r>
              <a:rPr lang="ja-JP" altLang="en-US" sz="3200" b="1" dirty="0">
                <a:solidFill>
                  <a:srgbClr val="00B050"/>
                </a:solidFill>
              </a:rPr>
              <a:t>気流</a:t>
            </a:r>
            <a:endParaRPr lang="en-US" altLang="ja-JP" sz="3200" b="1" dirty="0">
              <a:solidFill>
                <a:srgbClr val="00B050"/>
              </a:solidFill>
            </a:endParaRPr>
          </a:p>
          <a:p>
            <a:r>
              <a:rPr lang="ja-JP" altLang="en-US" sz="2000" dirty="0"/>
              <a:t>呼吸の停止</a:t>
            </a:r>
          </a:p>
        </p:txBody>
      </p:sp>
      <p:sp>
        <p:nvSpPr>
          <p:cNvPr id="10" name="正方形/長方形 9">
            <a:extLst>
              <a:ext uri="{FF2B5EF4-FFF2-40B4-BE49-F238E27FC236}">
                <a16:creationId xmlns="" xmlns:a16="http://schemas.microsoft.com/office/drawing/2014/main" id="{C7EF8083-A369-4320-A331-37A1171AC03C}"/>
              </a:ext>
            </a:extLst>
          </p:cNvPr>
          <p:cNvSpPr/>
          <p:nvPr/>
        </p:nvSpPr>
        <p:spPr>
          <a:xfrm>
            <a:off x="3806708" y="5571813"/>
            <a:ext cx="3262432" cy="892552"/>
          </a:xfrm>
          <a:prstGeom prst="rect">
            <a:avLst/>
          </a:prstGeom>
        </p:spPr>
        <p:txBody>
          <a:bodyPr wrap="none">
            <a:spAutoFit/>
          </a:bodyPr>
          <a:lstStyle/>
          <a:p>
            <a:r>
              <a:rPr lang="ja-JP" altLang="en-US" sz="3200" b="1" dirty="0">
                <a:solidFill>
                  <a:schemeClr val="accent2">
                    <a:lumMod val="75000"/>
                  </a:schemeClr>
                </a:solidFill>
              </a:rPr>
              <a:t>酸素飽和度</a:t>
            </a:r>
            <a:endParaRPr lang="en-US" altLang="ja-JP" sz="3200" b="1" dirty="0">
              <a:solidFill>
                <a:schemeClr val="accent2">
                  <a:lumMod val="75000"/>
                </a:schemeClr>
              </a:solidFill>
            </a:endParaRPr>
          </a:p>
          <a:p>
            <a:r>
              <a:rPr lang="ja-JP" altLang="en-US" sz="2000" dirty="0"/>
              <a:t>呼吸の停止に伴う酸素低下</a:t>
            </a:r>
          </a:p>
        </p:txBody>
      </p:sp>
      <p:sp>
        <p:nvSpPr>
          <p:cNvPr id="11" name="正方形/長方形 10">
            <a:extLst>
              <a:ext uri="{FF2B5EF4-FFF2-40B4-BE49-F238E27FC236}">
                <a16:creationId xmlns="" xmlns:a16="http://schemas.microsoft.com/office/drawing/2014/main" id="{3BB2E7D0-851A-4BB7-915E-6DEAA42EE22D}"/>
              </a:ext>
            </a:extLst>
          </p:cNvPr>
          <p:cNvSpPr/>
          <p:nvPr/>
        </p:nvSpPr>
        <p:spPr>
          <a:xfrm>
            <a:off x="3721793" y="4350733"/>
            <a:ext cx="3467616" cy="892552"/>
          </a:xfrm>
          <a:prstGeom prst="rect">
            <a:avLst/>
          </a:prstGeom>
        </p:spPr>
        <p:txBody>
          <a:bodyPr wrap="none">
            <a:spAutoFit/>
          </a:bodyPr>
          <a:lstStyle/>
          <a:p>
            <a:r>
              <a:rPr lang="ja-JP" altLang="en-US" sz="3200" b="1" dirty="0">
                <a:solidFill>
                  <a:srgbClr val="FFC000"/>
                </a:solidFill>
              </a:rPr>
              <a:t>胸部・腹部の動き</a:t>
            </a:r>
            <a:endParaRPr lang="en-US" altLang="ja-JP" sz="3200" b="1" dirty="0">
              <a:solidFill>
                <a:srgbClr val="FFC000"/>
              </a:solidFill>
            </a:endParaRPr>
          </a:p>
          <a:p>
            <a:r>
              <a:rPr lang="ja-JP" altLang="en-US" sz="2000" dirty="0"/>
              <a:t>どんな種類の無呼吸か</a:t>
            </a:r>
            <a:endParaRPr lang="en-US" altLang="ja-JP" sz="2000" dirty="0"/>
          </a:p>
        </p:txBody>
      </p:sp>
      <p:sp>
        <p:nvSpPr>
          <p:cNvPr id="12" name="楕円 11">
            <a:extLst>
              <a:ext uri="{FF2B5EF4-FFF2-40B4-BE49-F238E27FC236}">
                <a16:creationId xmlns="" xmlns:a16="http://schemas.microsoft.com/office/drawing/2014/main" id="{FDE88A8E-17F8-4A96-984F-1A83D232905C}"/>
              </a:ext>
            </a:extLst>
          </p:cNvPr>
          <p:cNvSpPr/>
          <p:nvPr/>
        </p:nvSpPr>
        <p:spPr>
          <a:xfrm rot="20444931">
            <a:off x="1181744" y="4862787"/>
            <a:ext cx="2697178" cy="1209851"/>
          </a:xfrm>
          <a:prstGeom prst="ellipse">
            <a:avLst/>
          </a:prstGeom>
          <a:no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 xmlns:a16="http://schemas.microsoft.com/office/drawing/2014/main" id="{36AF74D0-9734-437A-B688-7F8DE7E4F6BB}"/>
              </a:ext>
            </a:extLst>
          </p:cNvPr>
          <p:cNvCxnSpPr>
            <a:cxnSpLocks/>
          </p:cNvCxnSpPr>
          <p:nvPr/>
        </p:nvCxnSpPr>
        <p:spPr>
          <a:xfrm flipH="1">
            <a:off x="1010811" y="4203661"/>
            <a:ext cx="792087" cy="432048"/>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 xmlns:a16="http://schemas.microsoft.com/office/drawing/2014/main" id="{A8983489-0AA8-42FB-BC59-791EE87A73F6}"/>
              </a:ext>
            </a:extLst>
          </p:cNvPr>
          <p:cNvSpPr txBox="1"/>
          <p:nvPr/>
        </p:nvSpPr>
        <p:spPr>
          <a:xfrm>
            <a:off x="7069140" y="1908630"/>
            <a:ext cx="4943236" cy="2831544"/>
          </a:xfrm>
          <a:prstGeom prst="rect">
            <a:avLst/>
          </a:prstGeom>
          <a:noFill/>
        </p:spPr>
        <p:txBody>
          <a:bodyPr wrap="square" rtlCol="0">
            <a:spAutoFit/>
          </a:bodyPr>
          <a:lstStyle/>
          <a:p>
            <a:r>
              <a:rPr lang="ja-JP" altLang="en-US" sz="2400" dirty="0">
                <a:solidFill>
                  <a:srgbClr val="00B050"/>
                </a:solidFill>
              </a:rPr>
              <a:t>検査の流れ</a:t>
            </a:r>
            <a:r>
              <a:rPr lang="en-US" altLang="ja-JP" sz="2400" dirty="0">
                <a:solidFill>
                  <a:srgbClr val="00B050"/>
                </a:solidFill>
              </a:rPr>
              <a:t>(</a:t>
            </a:r>
            <a:r>
              <a:rPr lang="ja-JP" altLang="en-US" sz="2400" dirty="0">
                <a:solidFill>
                  <a:srgbClr val="00B050"/>
                </a:solidFill>
              </a:rPr>
              <a:t>南京都病院の場合</a:t>
            </a:r>
            <a:r>
              <a:rPr lang="en-US" altLang="ja-JP" sz="2400" dirty="0">
                <a:solidFill>
                  <a:srgbClr val="00B050"/>
                </a:solidFill>
              </a:rPr>
              <a:t>)</a:t>
            </a:r>
            <a:r>
              <a:rPr lang="ja-JP" altLang="en-US" sz="2400" dirty="0">
                <a:solidFill>
                  <a:srgbClr val="00B050"/>
                </a:solidFill>
              </a:rPr>
              <a:t> </a:t>
            </a:r>
            <a:endParaRPr lang="en-US" altLang="ja-JP" sz="2400" dirty="0">
              <a:solidFill>
                <a:srgbClr val="00B050"/>
              </a:solidFill>
            </a:endParaRPr>
          </a:p>
          <a:p>
            <a:r>
              <a:rPr lang="ja-JP" altLang="en-US" sz="2200" dirty="0"/>
              <a:t>簡易検査をします</a:t>
            </a:r>
            <a:endParaRPr lang="en-US" altLang="ja-JP" sz="2200" dirty="0"/>
          </a:p>
          <a:p>
            <a:r>
              <a:rPr lang="en-US" altLang="ja-JP" sz="2200" dirty="0"/>
              <a:t>1</a:t>
            </a:r>
            <a:r>
              <a:rPr lang="ja-JP" altLang="en-US" sz="2200" dirty="0"/>
              <a:t>．メモリー付き</a:t>
            </a:r>
            <a:r>
              <a:rPr lang="en-US" altLang="ja-JP" sz="2200" dirty="0" err="1"/>
              <a:t>SpO</a:t>
            </a:r>
            <a:r>
              <a:rPr lang="ja-JP" altLang="en-US" sz="2200"/>
              <a:t>₂モニター</a:t>
            </a:r>
            <a:r>
              <a:rPr lang="ja-JP" altLang="en-US" sz="2200" dirty="0"/>
              <a:t>を外　</a:t>
            </a:r>
            <a:endParaRPr lang="en-US" altLang="ja-JP" sz="2200" dirty="0"/>
          </a:p>
          <a:p>
            <a:r>
              <a:rPr lang="ja-JP" altLang="en-US" sz="2200" dirty="0"/>
              <a:t>　  来で貸出します。</a:t>
            </a:r>
            <a:endParaRPr lang="en-US" altLang="ja-JP" sz="2200" dirty="0"/>
          </a:p>
          <a:p>
            <a:r>
              <a:rPr lang="en-US" altLang="ja-JP" sz="2200" dirty="0"/>
              <a:t>2</a:t>
            </a:r>
            <a:r>
              <a:rPr lang="ja-JP" altLang="en-US" sz="2200" dirty="0" err="1"/>
              <a:t>．</a:t>
            </a:r>
            <a:r>
              <a:rPr lang="ja-JP" altLang="en-US" sz="2200" dirty="0"/>
              <a:t>自宅で３日連続で測定します。</a:t>
            </a:r>
            <a:endParaRPr lang="en-US" altLang="ja-JP" sz="2200" dirty="0"/>
          </a:p>
          <a:p>
            <a:r>
              <a:rPr lang="en-US" altLang="ja-JP" sz="2200" dirty="0"/>
              <a:t>3</a:t>
            </a:r>
            <a:r>
              <a:rPr lang="ja-JP" altLang="en-US" sz="2200" dirty="0"/>
              <a:t>．結果を解析し必要なら一泊入院で</a:t>
            </a:r>
            <a:endParaRPr lang="en-US" altLang="ja-JP" sz="2200" dirty="0"/>
          </a:p>
          <a:p>
            <a:r>
              <a:rPr lang="en-US" altLang="ja-JP" sz="2200" dirty="0"/>
              <a:t>      </a:t>
            </a:r>
            <a:r>
              <a:rPr lang="ja-JP" altLang="en-US" sz="2200" dirty="0"/>
              <a:t>睡眠ポリグラフィを行います。</a:t>
            </a:r>
            <a:endParaRPr lang="en-US" altLang="ja-JP" sz="2200" dirty="0"/>
          </a:p>
          <a:p>
            <a:endParaRPr lang="en-US" altLang="ja-JP" sz="2200" dirty="0"/>
          </a:p>
        </p:txBody>
      </p:sp>
      <mc:AlternateContent xmlns:mc="http://schemas.openxmlformats.org/markup-compatibility/2006">
        <mc:Choice xmlns="" xmlns:iact="http://schemas.microsoft.com/office/powerpoint/2014/inkAction" xmlns:p14="http://schemas.microsoft.com/office/powerpoint/2010/main" Requires="p14 iact">
          <p:contentPart p14:bwMode="auto" r:id="rId5">
            <p14:nvContentPartPr>
              <p14:cNvPr id="18" name="インク 17">
                <a:extLst>
                  <a:ext uri="{FF2B5EF4-FFF2-40B4-BE49-F238E27FC236}">
                    <a16:creationId xmlns:a16="http://schemas.microsoft.com/office/drawing/2014/main" id="{1F54224D-BC6E-4A76-8AF0-6B699E1ACA31}"/>
                  </a:ext>
                </a:extLst>
              </p14:cNvPr>
              <p14:cNvContentPartPr/>
              <p14:nvPr>
                <p:extLst>
                  <p:ext uri="{42D2F446-02D8-4167-A562-619A0277C38B}">
                    <p15:isNarration xmlns:p15="http://schemas.microsoft.com/office/powerpoint/2012/main" val="1"/>
                  </p:ext>
                </p:extLst>
              </p14:nvPr>
            </p14:nvContentPartPr>
            <p14:xfrm>
              <a:off x="109440" y="2781360"/>
              <a:ext cx="11417040" cy="3529800"/>
            </p14:xfrm>
          </p:contentPart>
        </mc:Choice>
        <mc:Fallback>
          <p:pic>
            <p:nvPicPr>
              <p:cNvPr id="18" name="インク 17">
                <a:extLst>
                  <a:ext uri="{FF2B5EF4-FFF2-40B4-BE49-F238E27FC236}">
                    <a16:creationId xmlns:p14="http://schemas.microsoft.com/office/powerpoint/2010/main" xmlns:iact="http://schemas.microsoft.com/office/powerpoint/2014/inkAction" xmlns="" xmlns:a16="http://schemas.microsoft.com/office/drawing/2014/main" id="{1F54224D-BC6E-4A76-8AF0-6B699E1ACA31}"/>
                  </a:ext>
                </a:extLst>
              </p:cNvPr>
              <p:cNvPicPr>
                <a:picLocks noGrp="1" noRot="1" noChangeAspect="1" noMove="1" noResize="1" noEditPoints="1" noAdjustHandles="1" noChangeArrowheads="1" noChangeShapeType="1"/>
              </p:cNvPicPr>
              <p:nvPr/>
            </p:nvPicPr>
            <p:blipFill>
              <a:blip r:embed="rId6"/>
              <a:stretch>
                <a:fillRect/>
              </a:stretch>
            </p:blipFill>
            <p:spPr>
              <a:xfrm>
                <a:off x="93600" y="2718000"/>
                <a:ext cx="11448360" cy="3656520"/>
              </a:xfrm>
              <a:prstGeom prst="rect">
                <a:avLst/>
              </a:prstGeom>
            </p:spPr>
          </p:pic>
        </mc:Fallback>
      </mc:AlternateContent>
      <p:pic>
        <p:nvPicPr>
          <p:cNvPr id="19" name="オーディオ 18">
            <a:hlinkClick r:id="" action="ppaction://media"/>
            <a:extLst>
              <a:ext uri="{FF2B5EF4-FFF2-40B4-BE49-F238E27FC236}">
                <a16:creationId xmlns="" xmlns:a16="http://schemas.microsoft.com/office/drawing/2014/main" id="{C553B2B6-E129-466D-BD30-862B25076A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76182079"/>
      </p:ext>
    </p:extLst>
  </p:cSld>
  <p:clrMapOvr>
    <a:masterClrMapping/>
  </p:clrMapOvr>
  <mc:AlternateContent xmlns:mc="http://schemas.openxmlformats.org/markup-compatibility/2006" xmlns:p14="http://schemas.microsoft.com/office/powerpoint/2010/main">
    <mc:Choice Requires="p14">
      <p:transition spd="slow" p14:dur="2000" advTm="75379"/>
    </mc:Choice>
    <mc:Fallback xmlns="">
      <p:transition spd="slow" advTm="75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59"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md type="call" cmd="playFrom(0.0)">
                                      <p:cBhvr>
                                        <p:cTn id="9"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22D19B92-F2C6-4BB5-BDB1-26D50AEE8F36}"/>
              </a:ext>
            </a:extLst>
          </p:cNvPr>
          <p:cNvSpPr>
            <a:spLocks noGrp="1"/>
          </p:cNvSpPr>
          <p:nvPr>
            <p:ph type="title"/>
          </p:nvPr>
        </p:nvSpPr>
        <p:spPr/>
        <p:txBody>
          <a:bodyPr>
            <a:normAutofit fontScale="90000"/>
          </a:bodyPr>
          <a:lstStyle/>
          <a:p>
            <a:r>
              <a:rPr kumimoji="1" lang="ja-JP" altLang="en-US" dirty="0"/>
              <a:t>治療</a:t>
            </a:r>
            <a:r>
              <a:rPr kumimoji="1" lang="en-US" altLang="ja-JP" dirty="0"/>
              <a:t>:</a:t>
            </a:r>
            <a:r>
              <a:rPr lang="en-US" altLang="ja-JP" dirty="0"/>
              <a:t> CPAP</a:t>
            </a:r>
            <a:r>
              <a:rPr lang="ja-JP" altLang="en-US" dirty="0"/>
              <a:t>　シーパップ：持続気道陽圧療法</a:t>
            </a:r>
            <a:r>
              <a:rPr lang="en-US" altLang="ja-JP" dirty="0"/>
              <a:t/>
            </a:r>
            <a:br>
              <a:rPr lang="en-US" altLang="ja-JP" dirty="0"/>
            </a:br>
            <a:r>
              <a:rPr lang="en-US" altLang="ja-JP" dirty="0"/>
              <a:t>(</a:t>
            </a:r>
            <a:r>
              <a:rPr lang="ja-JP" altLang="en-US" b="1" dirty="0">
                <a:solidFill>
                  <a:srgbClr val="00B050"/>
                </a:solidFill>
              </a:rPr>
              <a:t>Ｃ</a:t>
            </a:r>
            <a:r>
              <a:rPr lang="en-US" altLang="ja-JP" dirty="0" err="1"/>
              <a:t>ontinuous</a:t>
            </a:r>
            <a:r>
              <a:rPr lang="en-US" altLang="ja-JP" dirty="0"/>
              <a:t> </a:t>
            </a:r>
            <a:r>
              <a:rPr lang="ja-JP" altLang="en-US" b="1" dirty="0">
                <a:solidFill>
                  <a:srgbClr val="7030A0"/>
                </a:solidFill>
              </a:rPr>
              <a:t>Ｐ</a:t>
            </a:r>
            <a:r>
              <a:rPr lang="en-US" altLang="ja-JP" dirty="0" err="1"/>
              <a:t>ositive</a:t>
            </a:r>
            <a:r>
              <a:rPr lang="en-US" altLang="ja-JP" dirty="0"/>
              <a:t> </a:t>
            </a:r>
            <a:r>
              <a:rPr lang="ja-JP" altLang="en-US" b="1" dirty="0">
                <a:solidFill>
                  <a:srgbClr val="FFC000"/>
                </a:solidFill>
              </a:rPr>
              <a:t>Ａ</a:t>
            </a:r>
            <a:r>
              <a:rPr lang="en-US" altLang="ja-JP" dirty="0" err="1"/>
              <a:t>irway</a:t>
            </a:r>
            <a:r>
              <a:rPr lang="en-US" altLang="ja-JP" dirty="0"/>
              <a:t> </a:t>
            </a:r>
            <a:r>
              <a:rPr lang="ja-JP" altLang="en-US" b="1" dirty="0">
                <a:solidFill>
                  <a:schemeClr val="accent1">
                    <a:lumMod val="60000"/>
                    <a:lumOff val="40000"/>
                  </a:schemeClr>
                </a:solidFill>
              </a:rPr>
              <a:t>Ｐ</a:t>
            </a:r>
            <a:r>
              <a:rPr lang="en-US" altLang="ja-JP" dirty="0" err="1"/>
              <a:t>ressure</a:t>
            </a:r>
            <a:r>
              <a:rPr lang="en-US" altLang="ja-JP" dirty="0"/>
              <a:t>)</a:t>
            </a:r>
            <a:endParaRPr kumimoji="1" lang="ja-JP" altLang="en-US" dirty="0"/>
          </a:p>
        </p:txBody>
      </p:sp>
      <p:sp>
        <p:nvSpPr>
          <p:cNvPr id="3" name="コンテンツ プレースホルダー 2">
            <a:extLst>
              <a:ext uri="{FF2B5EF4-FFF2-40B4-BE49-F238E27FC236}">
                <a16:creationId xmlns="" xmlns:a16="http://schemas.microsoft.com/office/drawing/2014/main" id="{96660469-AB89-4D0E-A4BD-80495921AFDB}"/>
              </a:ext>
            </a:extLst>
          </p:cNvPr>
          <p:cNvSpPr>
            <a:spLocks noGrp="1"/>
          </p:cNvSpPr>
          <p:nvPr>
            <p:ph idx="1"/>
          </p:nvPr>
        </p:nvSpPr>
        <p:spPr>
          <a:xfrm>
            <a:off x="228600" y="1690688"/>
            <a:ext cx="12293599" cy="4351338"/>
          </a:xfrm>
        </p:spPr>
        <p:txBody>
          <a:bodyPr>
            <a:normAutofit/>
          </a:bodyPr>
          <a:lstStyle/>
          <a:p>
            <a:pPr marL="0" indent="0">
              <a:buNone/>
            </a:pPr>
            <a:r>
              <a:rPr lang="ja-JP" altLang="en-US" dirty="0"/>
              <a:t>鼻にフィットさせたマスクで圧力をかけて、気道を開通させる治療法</a:t>
            </a:r>
            <a:endParaRPr lang="en-US" altLang="ja-JP" dirty="0"/>
          </a:p>
          <a:p>
            <a:endParaRPr kumimoji="1" lang="ja-JP" altLang="en-US" sz="3200" dirty="0"/>
          </a:p>
        </p:txBody>
      </p:sp>
      <p:pic>
        <p:nvPicPr>
          <p:cNvPr id="6" name="図 5">
            <a:extLst>
              <a:ext uri="{FF2B5EF4-FFF2-40B4-BE49-F238E27FC236}">
                <a16:creationId xmlns="" xmlns:a16="http://schemas.microsoft.com/office/drawing/2014/main" id="{E883AB1F-2593-4B0E-93AE-7D4E85C6DD5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22429" y="2470749"/>
            <a:ext cx="5500340" cy="4125255"/>
          </a:xfrm>
          <a:prstGeom prst="rect">
            <a:avLst/>
          </a:prstGeom>
        </p:spPr>
      </p:pic>
      <p:pic>
        <p:nvPicPr>
          <p:cNvPr id="10" name="図 9">
            <a:extLst>
              <a:ext uri="{FF2B5EF4-FFF2-40B4-BE49-F238E27FC236}">
                <a16:creationId xmlns="" xmlns:a16="http://schemas.microsoft.com/office/drawing/2014/main" id="{5A756EB3-67AA-4DFE-986E-274AADDA21C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1889" y="2470749"/>
            <a:ext cx="5500341" cy="4125255"/>
          </a:xfrm>
          <a:prstGeom prst="rect">
            <a:avLst/>
          </a:prstGeom>
        </p:spPr>
      </p:pic>
      <mc:AlternateContent xmlns:mc="http://schemas.openxmlformats.org/markup-compatibility/2006" xmlns:p14="http://schemas.microsoft.com/office/powerpoint/2010/main">
        <mc:Choice Requires="p14">
          <p:contentPart p14:bwMode="auto" r:id="rId8">
            <p14:nvContentPartPr>
              <p14:cNvPr id="15" name="インク 14">
                <a:extLst>
                  <a:ext uri="{FF2B5EF4-FFF2-40B4-BE49-F238E27FC236}">
                    <a16:creationId xmlns="" xmlns:a16="http://schemas.microsoft.com/office/drawing/2014/main" id="{C5EF24E3-DF72-439B-A7FF-19B817B97D62}"/>
                  </a:ext>
                </a:extLst>
              </p14:cNvPr>
              <p14:cNvContentPartPr/>
              <p14:nvPr/>
            </p14:nvContentPartPr>
            <p14:xfrm>
              <a:off x="1550160" y="4778640"/>
              <a:ext cx="360" cy="360"/>
            </p14:xfrm>
          </p:contentPart>
        </mc:Choice>
        <mc:Fallback xmlns="">
          <p:pic>
            <p:nvPicPr>
              <p:cNvPr id="15" name="インク 14">
                <a:extLst>
                  <a:ext uri="{FF2B5EF4-FFF2-40B4-BE49-F238E27FC236}">
                    <a16:creationId xmlns:a16="http://schemas.microsoft.com/office/drawing/2014/main" id="{C5EF24E3-DF72-439B-A7FF-19B817B97D62}"/>
                  </a:ext>
                </a:extLst>
              </p:cNvPr>
              <p:cNvPicPr/>
              <p:nvPr/>
            </p:nvPicPr>
            <p:blipFill>
              <a:blip r:embed="rId9"/>
              <a:stretch>
                <a:fillRect/>
              </a:stretch>
            </p:blipFill>
            <p:spPr>
              <a:xfrm>
                <a:off x="1534320" y="4715280"/>
                <a:ext cx="31680" cy="127080"/>
              </a:xfrm>
              <a:prstGeom prst="rect">
                <a:avLst/>
              </a:prstGeom>
            </p:spPr>
          </p:pic>
        </mc:Fallback>
      </mc:AlternateContent>
      <p:pic>
        <p:nvPicPr>
          <p:cNvPr id="30" name="オーディオ 29">
            <a:hlinkClick r:id="" action="ppaction://media"/>
            <a:extLst>
              <a:ext uri="{FF2B5EF4-FFF2-40B4-BE49-F238E27FC236}">
                <a16:creationId xmlns="" xmlns:a16="http://schemas.microsoft.com/office/drawing/2014/main" id="{DAEB1964-2777-4A22-8FB4-7CEFE15F42A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04309098"/>
      </p:ext>
    </p:extLst>
  </p:cSld>
  <p:clrMapOvr>
    <a:masterClrMapping/>
  </p:clrMapOvr>
  <mc:AlternateContent xmlns:mc="http://schemas.openxmlformats.org/markup-compatibility/2006" xmlns:p14="http://schemas.microsoft.com/office/powerpoint/2010/main">
    <mc:Choice Requires="p14">
      <p:transition spd="slow" p14:dur="2000" advTm="23357"/>
    </mc:Choice>
    <mc:Fallback xmlns="">
      <p:transition spd="slow" advTm="23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A0A65FE8-F15C-44FA-977C-8D38FE4FD57A}"/>
              </a:ext>
            </a:extLst>
          </p:cNvPr>
          <p:cNvSpPr>
            <a:spLocks noGrp="1"/>
          </p:cNvSpPr>
          <p:nvPr>
            <p:ph type="title"/>
          </p:nvPr>
        </p:nvSpPr>
        <p:spPr/>
        <p:txBody>
          <a:bodyPr>
            <a:normAutofit/>
          </a:bodyPr>
          <a:lstStyle/>
          <a:p>
            <a:r>
              <a:rPr kumimoji="1" lang="ja-JP" altLang="en-US" sz="3200" dirty="0"/>
              <a:t>軽症</a:t>
            </a:r>
            <a:r>
              <a:rPr kumimoji="1" lang="en-US" altLang="ja-JP" sz="3200" dirty="0"/>
              <a:t>SAS</a:t>
            </a:r>
            <a:r>
              <a:rPr kumimoji="1" lang="ja-JP" altLang="en-US" sz="3200" dirty="0"/>
              <a:t>には、マウスピース、</a:t>
            </a:r>
            <a:r>
              <a:rPr kumimoji="1" lang="en-US" altLang="ja-JP" sz="3200" dirty="0"/>
              <a:t>SAS</a:t>
            </a:r>
            <a:r>
              <a:rPr kumimoji="1" lang="ja-JP" altLang="en-US" sz="3200" dirty="0"/>
              <a:t>体操、減量、鼻の治療を行っています。</a:t>
            </a:r>
          </a:p>
        </p:txBody>
      </p:sp>
      <p:sp>
        <p:nvSpPr>
          <p:cNvPr id="3" name="コンテンツ プレースホルダー 2">
            <a:extLst>
              <a:ext uri="{FF2B5EF4-FFF2-40B4-BE49-F238E27FC236}">
                <a16:creationId xmlns="" xmlns:a16="http://schemas.microsoft.com/office/drawing/2014/main" id="{AED6CAB4-F5E1-4E91-A41A-09D8F4063562}"/>
              </a:ext>
            </a:extLst>
          </p:cNvPr>
          <p:cNvSpPr>
            <a:spLocks noGrp="1"/>
          </p:cNvSpPr>
          <p:nvPr>
            <p:ph idx="1"/>
          </p:nvPr>
        </p:nvSpPr>
        <p:spPr/>
        <p:txBody>
          <a:bodyPr/>
          <a:lstStyle/>
          <a:p>
            <a:pPr marL="0" indent="0">
              <a:buNone/>
            </a:pPr>
            <a:endParaRPr kumimoji="1" lang="en-US" altLang="ja-JP" dirty="0"/>
          </a:p>
          <a:p>
            <a:pPr marL="0" indent="0">
              <a:buNone/>
            </a:pPr>
            <a:endParaRPr lang="en-US" altLang="ja-JP" dirty="0"/>
          </a:p>
          <a:p>
            <a:pPr marL="0" indent="0">
              <a:buNone/>
            </a:pPr>
            <a:r>
              <a:rPr kumimoji="1" lang="ja-JP" altLang="en-US" sz="3600" dirty="0"/>
              <a:t>南京都病院では検査から治療まで専門医が行って</a:t>
            </a:r>
            <a:r>
              <a:rPr lang="ja-JP" altLang="en-US" sz="3600" dirty="0"/>
              <a:t>い</a:t>
            </a:r>
            <a:r>
              <a:rPr kumimoji="1" lang="ja-JP" altLang="en-US" sz="3600" dirty="0"/>
              <a:t>ます。寝ている時に呼吸が止まっている</a:t>
            </a:r>
            <a:r>
              <a:rPr lang="ja-JP" altLang="en-US" sz="3600" dirty="0"/>
              <a:t>と言われたり、日中になぜか眠気がとれないといった方は是非一度当院にご相談ください。</a:t>
            </a:r>
            <a:endParaRPr kumimoji="1" lang="ja-JP" altLang="en-US" sz="3600" dirty="0"/>
          </a:p>
        </p:txBody>
      </p:sp>
      <p:sp>
        <p:nvSpPr>
          <p:cNvPr id="4" name="四角形: 角を丸くする 3">
            <a:extLst>
              <a:ext uri="{FF2B5EF4-FFF2-40B4-BE49-F238E27FC236}">
                <a16:creationId xmlns="" xmlns:a16="http://schemas.microsoft.com/office/drawing/2014/main" id="{936DFD91-E88F-4E32-8903-151DBF03C1EF}"/>
              </a:ext>
            </a:extLst>
          </p:cNvPr>
          <p:cNvSpPr/>
          <p:nvPr/>
        </p:nvSpPr>
        <p:spPr>
          <a:xfrm>
            <a:off x="694603" y="2644309"/>
            <a:ext cx="10600267" cy="2421467"/>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オーディオ 5">
            <a:hlinkClick r:id="" action="ppaction://media"/>
            <a:extLst>
              <a:ext uri="{FF2B5EF4-FFF2-40B4-BE49-F238E27FC236}">
                <a16:creationId xmlns="" xmlns:a16="http://schemas.microsoft.com/office/drawing/2014/main" id="{20A344D2-BFCF-4577-98E0-07BBF246A5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42913919"/>
      </p:ext>
    </p:extLst>
  </p:cSld>
  <p:clrMapOvr>
    <a:masterClrMapping/>
  </p:clrMapOvr>
  <mc:AlternateContent xmlns:mc="http://schemas.openxmlformats.org/markup-compatibility/2006" xmlns:p14="http://schemas.microsoft.com/office/powerpoint/2010/main">
    <mc:Choice Requires="p14">
      <p:transition spd="slow" p14:dur="2000" advTm="27719"/>
    </mc:Choice>
    <mc:Fallback xmlns="">
      <p:transition spd="slow" advTm="2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1872</TotalTime>
  <Words>521</Words>
  <Application>Microsoft Office PowerPoint</Application>
  <PresentationFormat>ユーザー設定</PresentationFormat>
  <Paragraphs>85</Paragraphs>
  <Slides>9</Slides>
  <Notes>0</Notes>
  <HiddenSlides>0</HiddenSlides>
  <MMClips>9</MMClips>
  <ScaleCrop>false</ScaleCrop>
  <HeadingPairs>
    <vt:vector size="4" baseType="variant">
      <vt:variant>
        <vt:lpstr>テーマ</vt:lpstr>
      </vt:variant>
      <vt:variant>
        <vt:i4>1</vt:i4>
      </vt:variant>
      <vt:variant>
        <vt:lpstr>スライド タイトル</vt:lpstr>
      </vt:variant>
      <vt:variant>
        <vt:i4>9</vt:i4>
      </vt:variant>
    </vt:vector>
  </HeadingPairs>
  <TitlesOfParts>
    <vt:vector size="10" baseType="lpstr">
      <vt:lpstr>Office テーマ</vt:lpstr>
      <vt:lpstr>SAS(睡眠時無呼吸症候群)とは？</vt:lpstr>
      <vt:lpstr>SAS(睡眠時無呼吸症候群)とは？</vt:lpstr>
      <vt:lpstr>どうしておこるのでしょう？(SASになるしくみ)</vt:lpstr>
      <vt:lpstr>自覚症状には以下のものがあります。</vt:lpstr>
      <vt:lpstr>SASでおこる睡眠中の身体への悪影響</vt:lpstr>
      <vt:lpstr>PowerPoint プレゼンテーション</vt:lpstr>
      <vt:lpstr>SASの検査:睡眠ポリグラフィーを紹介します。</vt:lpstr>
      <vt:lpstr>治療: CPAP　シーパップ：持続気道陽圧療法 (Ｃontinuous Ｐositive Ａirway Ｐressure)</vt:lpstr>
      <vt:lpstr>軽症SASには、マウスピース、SAS体操、減量、鼻の治療を行っています。</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SAS(睡眠時無呼吸症候群)とは？</dc:title>
  <dc:creator>tinselier@icloud.com</dc:creator>
  <cp:lastModifiedBy>木村　ゆかり</cp:lastModifiedBy>
  <cp:revision>38</cp:revision>
  <cp:lastPrinted>2020-09-29T03:27:46Z</cp:lastPrinted>
  <dcterms:created xsi:type="dcterms:W3CDTF">2020-09-15T04:18:50Z</dcterms:created>
  <dcterms:modified xsi:type="dcterms:W3CDTF">2021-03-05T07:46:11Z</dcterms:modified>
</cp:coreProperties>
</file>